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85" r:id="rId4"/>
  </p:sldMasterIdLst>
  <p:notesMasterIdLst>
    <p:notesMasterId r:id="rId15"/>
  </p:notesMasterIdLst>
  <p:handoutMasterIdLst>
    <p:handoutMasterId r:id="rId16"/>
  </p:handoutMasterIdLst>
  <p:sldIdLst>
    <p:sldId id="350" r:id="rId5"/>
    <p:sldId id="2134959184" r:id="rId6"/>
    <p:sldId id="880" r:id="rId7"/>
    <p:sldId id="15480" r:id="rId8"/>
    <p:sldId id="876" r:id="rId9"/>
    <p:sldId id="875" r:id="rId10"/>
    <p:sldId id="374" r:id="rId11"/>
    <p:sldId id="878" r:id="rId12"/>
    <p:sldId id="375" r:id="rId13"/>
    <p:sldId id="15479" r:id="rId14"/>
  </p:sldIdLst>
  <p:sldSz cx="13004800" cy="7315200"/>
  <p:notesSz cx="6858000" cy="9144000"/>
  <p:defaultTextStyle>
    <a:defPPr>
      <a:defRPr lang="en-US"/>
    </a:defPPr>
    <a:lvl1pPr algn="l" defTabSz="965200" rtl="0" fontAlgn="base">
      <a:spcBef>
        <a:spcPct val="0"/>
      </a:spcBef>
      <a:spcAft>
        <a:spcPct val="0"/>
      </a:spcAft>
      <a:defRPr sz="1900" kern="1200">
        <a:solidFill>
          <a:schemeClr val="tx1"/>
        </a:solidFill>
        <a:latin typeface="Arial" charset="0"/>
        <a:ea typeface="+mn-ea"/>
        <a:cs typeface="Arial" charset="0"/>
      </a:defRPr>
    </a:lvl1pPr>
    <a:lvl2pPr marL="482600" indent="-25400" algn="l" defTabSz="965200" rtl="0" fontAlgn="base">
      <a:spcBef>
        <a:spcPct val="0"/>
      </a:spcBef>
      <a:spcAft>
        <a:spcPct val="0"/>
      </a:spcAft>
      <a:defRPr sz="1900" kern="1200">
        <a:solidFill>
          <a:schemeClr val="tx1"/>
        </a:solidFill>
        <a:latin typeface="Arial" charset="0"/>
        <a:ea typeface="+mn-ea"/>
        <a:cs typeface="Arial" charset="0"/>
      </a:defRPr>
    </a:lvl2pPr>
    <a:lvl3pPr marL="965200" indent="-50800" algn="l" defTabSz="965200" rtl="0" fontAlgn="base">
      <a:spcBef>
        <a:spcPct val="0"/>
      </a:spcBef>
      <a:spcAft>
        <a:spcPct val="0"/>
      </a:spcAft>
      <a:defRPr sz="1900" kern="1200">
        <a:solidFill>
          <a:schemeClr val="tx1"/>
        </a:solidFill>
        <a:latin typeface="Arial" charset="0"/>
        <a:ea typeface="+mn-ea"/>
        <a:cs typeface="Arial" charset="0"/>
      </a:defRPr>
    </a:lvl3pPr>
    <a:lvl4pPr marL="1449388" indent="-77788" algn="l" defTabSz="965200" rtl="0" fontAlgn="base">
      <a:spcBef>
        <a:spcPct val="0"/>
      </a:spcBef>
      <a:spcAft>
        <a:spcPct val="0"/>
      </a:spcAft>
      <a:defRPr sz="1900" kern="1200">
        <a:solidFill>
          <a:schemeClr val="tx1"/>
        </a:solidFill>
        <a:latin typeface="Arial" charset="0"/>
        <a:ea typeface="+mn-ea"/>
        <a:cs typeface="Arial" charset="0"/>
      </a:defRPr>
    </a:lvl4pPr>
    <a:lvl5pPr marL="1931988" indent="-103188" algn="l" defTabSz="965200"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Untitled Section" id="{A1DC978C-F868-49C1-B9F9-5DDB47326C12}">
          <p14:sldIdLst>
            <p14:sldId id="350"/>
            <p14:sldId id="2134959184"/>
            <p14:sldId id="880"/>
            <p14:sldId id="15480"/>
            <p14:sldId id="876"/>
            <p14:sldId id="875"/>
            <p14:sldId id="374"/>
            <p14:sldId id="878"/>
            <p14:sldId id="375"/>
            <p14:sldId id="15479"/>
          </p14:sldIdLst>
        </p14:section>
      </p14:sectionLst>
    </p:ext>
    <p:ext uri="{EFAFB233-063F-42B5-8137-9DF3F51BA10A}">
      <p15:sldGuideLst xmlns:p15="http://schemas.microsoft.com/office/powerpoint/2012/main">
        <p15:guide id="1" orient="horz" pos="2304" userDrawn="1">
          <p15:clr>
            <a:srgbClr val="A4A3A4"/>
          </p15:clr>
        </p15:guide>
        <p15:guide id="2" pos="409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ian Egan" initials="BE" lastIdx="7" clrIdx="0">
    <p:extLst>
      <p:ext uri="{19B8F6BF-5375-455C-9EA6-DF929625EA0E}">
        <p15:presenceInfo xmlns:p15="http://schemas.microsoft.com/office/powerpoint/2012/main" userId="Brian Egan" providerId="None"/>
      </p:ext>
    </p:extLst>
  </p:cmAuthor>
  <p:cmAuthor id="2" name="Jennifer Burgess" initials="JB" lastIdx="2" clrIdx="1">
    <p:extLst>
      <p:ext uri="{19B8F6BF-5375-455C-9EA6-DF929625EA0E}">
        <p15:presenceInfo xmlns:p15="http://schemas.microsoft.com/office/powerpoint/2012/main" userId="S::jennifer.burgess@transceleratebiopharmainc.com::ed19058a-a470-40d3-ad69-cfa4b0185c01" providerId="AD"/>
      </p:ext>
    </p:extLst>
  </p:cmAuthor>
  <p:cmAuthor id="3" name="Fahmy, Tina" initials="FT" lastIdx="2" clrIdx="2">
    <p:extLst>
      <p:ext uri="{19B8F6BF-5375-455C-9EA6-DF929625EA0E}">
        <p15:presenceInfo xmlns:p15="http://schemas.microsoft.com/office/powerpoint/2012/main" userId="S-1-5-21-2120449047-495795158-860360866-429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9042"/>
    <a:srgbClr val="FDE8DF"/>
    <a:srgbClr val="188DBB"/>
    <a:srgbClr val="20A2D7"/>
    <a:srgbClr val="0096FF"/>
    <a:srgbClr val="DE5842"/>
    <a:srgbClr val="E2E2E2"/>
    <a:srgbClr val="FEEF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02"/>
    <p:restoredTop sz="94552"/>
  </p:normalViewPr>
  <p:slideViewPr>
    <p:cSldViewPr snapToGrid="0">
      <p:cViewPr varScale="1">
        <p:scale>
          <a:sx n="52" d="100"/>
          <a:sy n="52" d="100"/>
        </p:scale>
        <p:origin x="1272" y="48"/>
      </p:cViewPr>
      <p:guideLst>
        <p:guide orient="horz" pos="2304"/>
        <p:guide pos="4096"/>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4656" y="157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2" tIns="45716" rIns="91432" bIns="45716"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32" tIns="45716" rIns="91432" bIns="45716" rtlCol="0"/>
          <a:lstStyle>
            <a:lvl1pPr algn="r">
              <a:defRPr sz="1200">
                <a:latin typeface="Arial" charset="0"/>
                <a:cs typeface="Arial" charset="0"/>
              </a:defRPr>
            </a:lvl1pPr>
          </a:lstStyle>
          <a:p>
            <a:pPr>
              <a:defRPr/>
            </a:pPr>
            <a:fld id="{FAAD218C-D829-4564-8403-7157D1BA3527}" type="datetimeFigureOut">
              <a:rPr lang="en-US"/>
              <a:pPr>
                <a:defRPr/>
              </a:pPr>
              <a:t>2/15/2022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32" tIns="45716" rIns="91432" bIns="45716" rtlCol="0" anchor="b"/>
          <a:lstStyle>
            <a:lvl1pPr algn="l">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32" tIns="45716" rIns="91432" bIns="45716" rtlCol="0" anchor="b"/>
          <a:lstStyle>
            <a:lvl1pPr algn="r">
              <a:defRPr sz="1200">
                <a:latin typeface="Arial" charset="0"/>
                <a:cs typeface="Arial" charset="0"/>
              </a:defRPr>
            </a:lvl1pPr>
          </a:lstStyle>
          <a:p>
            <a:pPr>
              <a:defRPr/>
            </a:pPr>
            <a:fld id="{016C0968-4B5F-4988-8E4F-05288DE4C2B5}" type="slidenum">
              <a:rPr lang="en-US"/>
              <a:pPr>
                <a:defRPr/>
              </a:pPr>
              <a:t>‹#›</a:t>
            </a:fld>
            <a:endParaRPr lang="en-US"/>
          </a:p>
        </p:txBody>
      </p:sp>
    </p:spTree>
    <p:extLst>
      <p:ext uri="{BB962C8B-B14F-4D97-AF65-F5344CB8AC3E}">
        <p14:creationId xmlns:p14="http://schemas.microsoft.com/office/powerpoint/2010/main" val="30919805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2" tIns="45716" rIns="91432" bIns="45716"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32" tIns="45716" rIns="91432" bIns="45716" rtlCol="0"/>
          <a:lstStyle>
            <a:lvl1pPr algn="r">
              <a:defRPr sz="1200">
                <a:latin typeface="Arial" charset="0"/>
                <a:cs typeface="Arial" charset="0"/>
              </a:defRPr>
            </a:lvl1pPr>
          </a:lstStyle>
          <a:p>
            <a:pPr>
              <a:defRPr/>
            </a:pPr>
            <a:fld id="{CAD8EB50-57A2-4898-884C-CDE3AB82FAE8}" type="datetimeFigureOut">
              <a:rPr lang="en-US"/>
              <a:pPr>
                <a:defRPr/>
              </a:pPr>
              <a:t>2/15/2022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32" tIns="45716" rIns="91432" bIns="45716"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32" tIns="45716" rIns="91432" bIns="4571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32" tIns="45716" rIns="91432" bIns="45716"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32" tIns="45716" rIns="91432" bIns="45716" rtlCol="0" anchor="b"/>
          <a:lstStyle>
            <a:lvl1pPr algn="r">
              <a:defRPr sz="1200">
                <a:latin typeface="Arial" charset="0"/>
                <a:cs typeface="Arial" charset="0"/>
              </a:defRPr>
            </a:lvl1pPr>
          </a:lstStyle>
          <a:p>
            <a:pPr>
              <a:defRPr/>
            </a:pPr>
            <a:fld id="{841CEE50-9707-48EB-8B0D-F9798496C20B}" type="slidenum">
              <a:rPr lang="en-US"/>
              <a:pPr>
                <a:defRPr/>
              </a:pPr>
              <a:t>‹#›</a:t>
            </a:fld>
            <a:endParaRPr lang="en-US"/>
          </a:p>
        </p:txBody>
      </p:sp>
    </p:spTree>
    <p:extLst>
      <p:ext uri="{BB962C8B-B14F-4D97-AF65-F5344CB8AC3E}">
        <p14:creationId xmlns:p14="http://schemas.microsoft.com/office/powerpoint/2010/main" val="16674993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pPr>
              <a:defRPr/>
            </a:pPr>
            <a:fld id="{841CEE50-9707-48EB-8B0D-F9798496C20B}" type="slidenum">
              <a:rPr lang="en-US" smtClean="0"/>
              <a:pPr>
                <a:defRPr/>
              </a:pPr>
              <a:t>1</a:t>
            </a:fld>
            <a:endParaRPr lang="en-US"/>
          </a:p>
        </p:txBody>
      </p:sp>
    </p:spTree>
    <p:extLst>
      <p:ext uri="{BB962C8B-B14F-4D97-AF65-F5344CB8AC3E}">
        <p14:creationId xmlns:p14="http://schemas.microsoft.com/office/powerpoint/2010/main" val="1921737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pPr>
              <a:defRPr/>
            </a:pPr>
            <a:fld id="{841CEE50-9707-48EB-8B0D-F9798496C20B}" type="slidenum">
              <a:rPr lang="en-US" smtClean="0"/>
              <a:pPr>
                <a:defRPr/>
              </a:pPr>
              <a:t>10</a:t>
            </a:fld>
            <a:endParaRPr lang="en-US" dirty="0"/>
          </a:p>
        </p:txBody>
      </p:sp>
    </p:spTree>
    <p:extLst>
      <p:ext uri="{BB962C8B-B14F-4D97-AF65-F5344CB8AC3E}">
        <p14:creationId xmlns:p14="http://schemas.microsoft.com/office/powerpoint/2010/main" val="225028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4" name="Header Placeholder 3"/>
          <p:cNvSpPr>
            <a:spLocks noGrp="1"/>
          </p:cNvSpPr>
          <p:nvPr>
            <p:ph type="hdr" sz="quarter" idx="10"/>
          </p:nvPr>
        </p:nvSpPr>
        <p:spPr/>
        <p:txBody>
          <a:bodyPr/>
          <a:lstStyle/>
          <a:p>
            <a:pPr marL="0" marR="0" lvl="0" indent="0" algn="l" defTabSz="9652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p>
            <a:pPr marL="0" marR="0" lvl="0" indent="0" algn="r" defTabSz="965200" rtl="0" eaLnBrk="1" fontAlgn="base" latinLnBrk="0" hangingPunct="1">
              <a:lnSpc>
                <a:spcPct val="100000"/>
              </a:lnSpc>
              <a:spcBef>
                <a:spcPct val="0"/>
              </a:spcBef>
              <a:spcAft>
                <a:spcPct val="0"/>
              </a:spcAft>
              <a:buClrTx/>
              <a:buSzTx/>
              <a:buFontTx/>
              <a:buNone/>
              <a:tabLst/>
              <a:defRPr/>
            </a:pPr>
            <a:fld id="{0A3ABB3D-46A9-41CE-9701-086639AF202D}" type="slidenum">
              <a:rPr kumimoji="0" lang="en-US" sz="1200" b="0" i="0" u="none" strike="noStrike" kern="1200" cap="none" spc="0" normalizeH="0" baseline="0" noProof="0" smtClean="0">
                <a:ln>
                  <a:noFill/>
                </a:ln>
                <a:solidFill>
                  <a:prstClr val="black"/>
                </a:solidFill>
                <a:effectLst/>
                <a:uLnTx/>
                <a:uFillTx/>
                <a:latin typeface="Arial" charset="0"/>
                <a:ea typeface="+mn-ea"/>
                <a:cs typeface="Arial" charset="0"/>
              </a:rPr>
              <a:pPr marL="0" marR="0" lvl="0" indent="0" algn="r" defTabSz="9652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charset="0"/>
              <a:ea typeface="+mn-ea"/>
              <a:cs typeface="Arial" charset="0"/>
            </a:endParaRPr>
          </a:p>
        </p:txBody>
      </p:sp>
    </p:spTree>
    <p:extLst>
      <p:ext uri="{BB962C8B-B14F-4D97-AF65-F5344CB8AC3E}">
        <p14:creationId xmlns:p14="http://schemas.microsoft.com/office/powerpoint/2010/main" val="1300205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841CEE50-9707-48EB-8B0D-F9798496C20B}" type="slidenum">
              <a:rPr lang="en-US" smtClean="0"/>
              <a:pPr>
                <a:defRPr/>
              </a:pPr>
              <a:t>3</a:t>
            </a:fld>
            <a:endParaRPr lang="en-US"/>
          </a:p>
        </p:txBody>
      </p:sp>
    </p:spTree>
    <p:extLst>
      <p:ext uri="{BB962C8B-B14F-4D97-AF65-F5344CB8AC3E}">
        <p14:creationId xmlns:p14="http://schemas.microsoft.com/office/powerpoint/2010/main" val="1334609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841CEE50-9707-48EB-8B0D-F9798496C20B}" type="slidenum">
              <a:rPr lang="en-US" smtClean="0"/>
              <a:pPr>
                <a:defRPr/>
              </a:pPr>
              <a:t>4</a:t>
            </a:fld>
            <a:endParaRPr lang="en-US"/>
          </a:p>
        </p:txBody>
      </p:sp>
    </p:spTree>
    <p:extLst>
      <p:ext uri="{BB962C8B-B14F-4D97-AF65-F5344CB8AC3E}">
        <p14:creationId xmlns:p14="http://schemas.microsoft.com/office/powerpoint/2010/main" val="294045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4" name="Slide Number Placeholder 3"/>
          <p:cNvSpPr>
            <a:spLocks noGrp="1"/>
          </p:cNvSpPr>
          <p:nvPr>
            <p:ph type="sldNum" sz="quarter" idx="10"/>
          </p:nvPr>
        </p:nvSpPr>
        <p:spPr/>
        <p:txBody>
          <a:bodyPr/>
          <a:lstStyle/>
          <a:p>
            <a:pPr>
              <a:defRPr/>
            </a:pPr>
            <a:fld id="{841CEE50-9707-48EB-8B0D-F9798496C20B}" type="slidenum">
              <a:rPr lang="en-US" smtClean="0"/>
              <a:pPr>
                <a:defRPr/>
              </a:pPr>
              <a:t>5</a:t>
            </a:fld>
            <a:endParaRPr lang="en-US"/>
          </a:p>
        </p:txBody>
      </p:sp>
    </p:spTree>
    <p:extLst>
      <p:ext uri="{BB962C8B-B14F-4D97-AF65-F5344CB8AC3E}">
        <p14:creationId xmlns:p14="http://schemas.microsoft.com/office/powerpoint/2010/main" val="3756399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4" name="Slide Number Placeholder 3"/>
          <p:cNvSpPr>
            <a:spLocks noGrp="1"/>
          </p:cNvSpPr>
          <p:nvPr>
            <p:ph type="sldNum" sz="quarter" idx="10"/>
          </p:nvPr>
        </p:nvSpPr>
        <p:spPr/>
        <p:txBody>
          <a:bodyPr/>
          <a:lstStyle/>
          <a:p>
            <a:pPr>
              <a:defRPr/>
            </a:pPr>
            <a:fld id="{841CEE50-9707-48EB-8B0D-F9798496C20B}" type="slidenum">
              <a:rPr lang="en-US" smtClean="0"/>
              <a:pPr>
                <a:defRPr/>
              </a:pPr>
              <a:t>6</a:t>
            </a:fld>
            <a:endParaRPr lang="en-US"/>
          </a:p>
        </p:txBody>
      </p:sp>
    </p:spTree>
    <p:extLst>
      <p:ext uri="{BB962C8B-B14F-4D97-AF65-F5344CB8AC3E}">
        <p14:creationId xmlns:p14="http://schemas.microsoft.com/office/powerpoint/2010/main" val="2032964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4" name="Slide Number Placeholder 3"/>
          <p:cNvSpPr>
            <a:spLocks noGrp="1"/>
          </p:cNvSpPr>
          <p:nvPr>
            <p:ph type="sldNum" sz="quarter" idx="10"/>
          </p:nvPr>
        </p:nvSpPr>
        <p:spPr/>
        <p:txBody>
          <a:bodyPr/>
          <a:lstStyle/>
          <a:p>
            <a:pPr>
              <a:defRPr/>
            </a:pPr>
            <a:fld id="{841CEE50-9707-48EB-8B0D-F9798496C20B}" type="slidenum">
              <a:rPr lang="en-US" smtClean="0"/>
              <a:pPr>
                <a:defRPr/>
              </a:pPr>
              <a:t>7</a:t>
            </a:fld>
            <a:endParaRPr lang="en-US"/>
          </a:p>
        </p:txBody>
      </p:sp>
    </p:spTree>
    <p:extLst>
      <p:ext uri="{BB962C8B-B14F-4D97-AF65-F5344CB8AC3E}">
        <p14:creationId xmlns:p14="http://schemas.microsoft.com/office/powerpoint/2010/main" val="295023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4" name="Slide Number Placeholder 3"/>
          <p:cNvSpPr>
            <a:spLocks noGrp="1"/>
          </p:cNvSpPr>
          <p:nvPr>
            <p:ph type="sldNum" sz="quarter" idx="10"/>
          </p:nvPr>
        </p:nvSpPr>
        <p:spPr/>
        <p:txBody>
          <a:bodyPr/>
          <a:lstStyle/>
          <a:p>
            <a:pPr>
              <a:defRPr/>
            </a:pPr>
            <a:fld id="{841CEE50-9707-48EB-8B0D-F9798496C20B}" type="slidenum">
              <a:rPr lang="en-US" smtClean="0"/>
              <a:pPr>
                <a:defRPr/>
              </a:pPr>
              <a:t>8</a:t>
            </a:fld>
            <a:endParaRPr lang="en-US"/>
          </a:p>
        </p:txBody>
      </p:sp>
    </p:spTree>
    <p:extLst>
      <p:ext uri="{BB962C8B-B14F-4D97-AF65-F5344CB8AC3E}">
        <p14:creationId xmlns:p14="http://schemas.microsoft.com/office/powerpoint/2010/main" val="18964647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4" name="Slide Number Placeholder 3"/>
          <p:cNvSpPr>
            <a:spLocks noGrp="1"/>
          </p:cNvSpPr>
          <p:nvPr>
            <p:ph type="sldNum" sz="quarter" idx="10"/>
          </p:nvPr>
        </p:nvSpPr>
        <p:spPr/>
        <p:txBody>
          <a:bodyPr/>
          <a:lstStyle/>
          <a:p>
            <a:pPr>
              <a:defRPr/>
            </a:pPr>
            <a:fld id="{841CEE50-9707-48EB-8B0D-F9798496C20B}" type="slidenum">
              <a:rPr lang="en-US" smtClean="0"/>
              <a:pPr>
                <a:defRPr/>
              </a:pPr>
              <a:t>9</a:t>
            </a:fld>
            <a:endParaRPr lang="en-US"/>
          </a:p>
        </p:txBody>
      </p:sp>
    </p:spTree>
    <p:extLst>
      <p:ext uri="{BB962C8B-B14F-4D97-AF65-F5344CB8AC3E}">
        <p14:creationId xmlns:p14="http://schemas.microsoft.com/office/powerpoint/2010/main" val="15700123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8EA809A-1F9D-D940-B60E-2A25975C3BCE}"/>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4838" b="2000"/>
          <a:stretch/>
        </p:blipFill>
        <p:spPr>
          <a:xfrm>
            <a:off x="0" y="0"/>
            <a:ext cx="13004802" cy="6865527"/>
          </a:xfrm>
          <a:custGeom>
            <a:avLst/>
            <a:gdLst>
              <a:gd name="connsiteX0" fmla="*/ 0 w 13004802"/>
              <a:gd name="connsiteY0" fmla="*/ 0 h 6865527"/>
              <a:gd name="connsiteX1" fmla="*/ 13004802 w 13004802"/>
              <a:gd name="connsiteY1" fmla="*/ 0 h 6865527"/>
              <a:gd name="connsiteX2" fmla="*/ 13004802 w 13004802"/>
              <a:gd name="connsiteY2" fmla="*/ 5509948 h 6865527"/>
              <a:gd name="connsiteX3" fmla="*/ 0 w 13004802"/>
              <a:gd name="connsiteY3" fmla="*/ 6475148 h 6865527"/>
            </a:gdLst>
            <a:ahLst/>
            <a:cxnLst>
              <a:cxn ang="0">
                <a:pos x="connsiteX0" y="connsiteY0"/>
              </a:cxn>
              <a:cxn ang="0">
                <a:pos x="connsiteX1" y="connsiteY1"/>
              </a:cxn>
              <a:cxn ang="0">
                <a:pos x="connsiteX2" y="connsiteY2"/>
              </a:cxn>
              <a:cxn ang="0">
                <a:pos x="connsiteX3" y="connsiteY3"/>
              </a:cxn>
            </a:cxnLst>
            <a:rect l="l" t="t" r="r" b="b"/>
            <a:pathLst>
              <a:path w="13004802" h="6865527">
                <a:moveTo>
                  <a:pt x="0" y="0"/>
                </a:moveTo>
                <a:lnTo>
                  <a:pt x="13004802" y="0"/>
                </a:lnTo>
                <a:lnTo>
                  <a:pt x="13004802" y="5509948"/>
                </a:lnTo>
                <a:cubicBezTo>
                  <a:pt x="6502402" y="5509948"/>
                  <a:pt x="6502402" y="7745148"/>
                  <a:pt x="0" y="6475148"/>
                </a:cubicBezTo>
                <a:close/>
              </a:path>
            </a:pathLst>
          </a:custGeom>
        </p:spPr>
      </p:pic>
      <p:sp>
        <p:nvSpPr>
          <p:cNvPr id="2" name="Title 1">
            <a:extLst>
              <a:ext uri="{FF2B5EF4-FFF2-40B4-BE49-F238E27FC236}">
                <a16:creationId xmlns:a16="http://schemas.microsoft.com/office/drawing/2014/main" id="{959D681D-862E-4E47-8100-B8EC523A0D13}"/>
              </a:ext>
            </a:extLst>
          </p:cNvPr>
          <p:cNvSpPr>
            <a:spLocks noGrp="1"/>
          </p:cNvSpPr>
          <p:nvPr>
            <p:ph type="ctrTitle"/>
          </p:nvPr>
        </p:nvSpPr>
        <p:spPr>
          <a:xfrm>
            <a:off x="1023054" y="1111250"/>
            <a:ext cx="10508546" cy="2546350"/>
          </a:xfrm>
        </p:spPr>
        <p:txBody>
          <a:bodyPr anchor="b" anchorCtr="0">
            <a:normAutofit/>
          </a:bodyPr>
          <a:lstStyle>
            <a:lvl1pPr algn="l">
              <a:defRPr sz="7200" b="1">
                <a:solidFill>
                  <a:schemeClr val="bg1"/>
                </a:solidFill>
                <a:latin typeface="Century Gothic" panose="020B0502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4FBF2273-42D6-F641-B1CE-C52C071F6B7A}"/>
              </a:ext>
            </a:extLst>
          </p:cNvPr>
          <p:cNvSpPr>
            <a:spLocks noGrp="1"/>
          </p:cNvSpPr>
          <p:nvPr>
            <p:ph type="subTitle" idx="1" hasCustomPrompt="1"/>
          </p:nvPr>
        </p:nvSpPr>
        <p:spPr>
          <a:xfrm>
            <a:off x="1023053" y="4989223"/>
            <a:ext cx="3193347" cy="636878"/>
          </a:xfrm>
          <a:prstGeom prst="roundRect">
            <a:avLst>
              <a:gd name="adj" fmla="val 4276"/>
            </a:avLst>
          </a:prstGeom>
          <a:solidFill>
            <a:schemeClr val="accent4"/>
          </a:solidFill>
        </p:spPr>
        <p:txBody>
          <a:bodyPr wrap="square" lIns="182880" tIns="274320" rIns="182880" bIns="274320" anchor="ctr" anchorCtr="0">
            <a:noAutofit/>
          </a:bodyPr>
          <a:lstStyle>
            <a:lvl1pPr marL="0" indent="0" algn="l">
              <a:buNone/>
              <a:defRPr sz="1600" cap="all" baseline="0">
                <a:solidFill>
                  <a:schemeClr val="bg1"/>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date</a:t>
            </a:r>
          </a:p>
        </p:txBody>
      </p:sp>
      <p:pic>
        <p:nvPicPr>
          <p:cNvPr id="13" name="Picture 12" descr="BioCelerate Logo.png">
            <a:extLst>
              <a:ext uri="{FF2B5EF4-FFF2-40B4-BE49-F238E27FC236}">
                <a16:creationId xmlns:a16="http://schemas.microsoft.com/office/drawing/2014/main" id="{38D12867-5E44-CB4D-8D45-6BB043D2761A}"/>
              </a:ext>
            </a:extLst>
          </p:cNvPr>
          <p:cNvPicPr>
            <a:picLocks noChangeAspect="1"/>
          </p:cNvPicPr>
          <p:nvPr userDrawn="1"/>
        </p:nvPicPr>
        <p:blipFill>
          <a:blip r:embed="rId3" cstate="print"/>
          <a:stretch>
            <a:fillRect/>
          </a:stretch>
        </p:blipFill>
        <p:spPr>
          <a:xfrm>
            <a:off x="9863606" y="6309223"/>
            <a:ext cx="2649071" cy="689702"/>
          </a:xfrm>
          <a:prstGeom prst="rect">
            <a:avLst/>
          </a:prstGeom>
        </p:spPr>
      </p:pic>
      <p:sp>
        <p:nvSpPr>
          <p:cNvPr id="6" name="Text Placeholder 4">
            <a:extLst>
              <a:ext uri="{FF2B5EF4-FFF2-40B4-BE49-F238E27FC236}">
                <a16:creationId xmlns:a16="http://schemas.microsoft.com/office/drawing/2014/main" id="{64377725-AC7B-6741-BE48-D61C8003015C}"/>
              </a:ext>
            </a:extLst>
          </p:cNvPr>
          <p:cNvSpPr>
            <a:spLocks noGrp="1"/>
          </p:cNvSpPr>
          <p:nvPr>
            <p:ph type="body" sz="quarter" idx="10" hasCustomPrompt="1"/>
          </p:nvPr>
        </p:nvSpPr>
        <p:spPr>
          <a:xfrm>
            <a:off x="1023053" y="3807427"/>
            <a:ext cx="9801225" cy="892168"/>
          </a:xfrm>
        </p:spPr>
        <p:txBody>
          <a:bodyPr/>
          <a:lstStyle>
            <a:lvl1pPr>
              <a:defRPr sz="2400">
                <a:solidFill>
                  <a:schemeClr val="bg1"/>
                </a:solidFill>
                <a:latin typeface="Century Gothic" panose="020B0502020202020204" pitchFamily="34" charset="0"/>
              </a:defRPr>
            </a:lvl1pPr>
          </a:lstStyle>
          <a:p>
            <a:pPr lvl="0"/>
            <a:r>
              <a:rPr lang="en-US" dirty="0"/>
              <a:t>Click to edit Subtitle</a:t>
            </a:r>
          </a:p>
        </p:txBody>
      </p:sp>
    </p:spTree>
    <p:extLst>
      <p:ext uri="{BB962C8B-B14F-4D97-AF65-F5344CB8AC3E}">
        <p14:creationId xmlns:p14="http://schemas.microsoft.com/office/powerpoint/2010/main" val="3822981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Bio">
    <p:spTree>
      <p:nvGrpSpPr>
        <p:cNvPr id="1" name=""/>
        <p:cNvGrpSpPr/>
        <p:nvPr/>
      </p:nvGrpSpPr>
      <p:grpSpPr>
        <a:xfrm>
          <a:off x="0" y="0"/>
          <a:ext cx="0" cy="0"/>
          <a:chOff x="0" y="0"/>
          <a:chExt cx="0" cy="0"/>
        </a:xfrm>
      </p:grpSpPr>
      <p:sp>
        <p:nvSpPr>
          <p:cNvPr id="6" name="Rounded Rectangle 5">
            <a:extLst>
              <a:ext uri="{FF2B5EF4-FFF2-40B4-BE49-F238E27FC236}">
                <a16:creationId xmlns:a16="http://schemas.microsoft.com/office/drawing/2014/main" id="{7F2681A8-6D15-704C-B2F0-02F43DDBD11A}"/>
              </a:ext>
            </a:extLst>
          </p:cNvPr>
          <p:cNvSpPr/>
          <p:nvPr userDrawn="1"/>
        </p:nvSpPr>
        <p:spPr>
          <a:xfrm>
            <a:off x="582587" y="579627"/>
            <a:ext cx="1633075" cy="2414649"/>
          </a:xfrm>
          <a:prstGeom prst="roundRect">
            <a:avLst>
              <a:gd name="adj" fmla="val 1322"/>
            </a:avLst>
          </a:pr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798847-685A-0C42-990A-367CE7DF3300}"/>
              </a:ext>
            </a:extLst>
          </p:cNvPr>
          <p:cNvSpPr>
            <a:spLocks noGrp="1"/>
          </p:cNvSpPr>
          <p:nvPr>
            <p:ph type="title" hasCustomPrompt="1"/>
          </p:nvPr>
        </p:nvSpPr>
        <p:spPr>
          <a:xfrm>
            <a:off x="3096566" y="1961547"/>
            <a:ext cx="6168204" cy="396814"/>
          </a:xfrm>
        </p:spPr>
        <p:txBody>
          <a:bodyPr lIns="45720" tIns="0" rIns="91440" bIns="0" anchor="b" anchorCtr="0">
            <a:normAutofit/>
          </a:bodyPr>
          <a:lstStyle>
            <a:lvl1pPr algn="l">
              <a:defRPr sz="3200" b="1">
                <a:solidFill>
                  <a:schemeClr val="accent4"/>
                </a:solidFill>
                <a:latin typeface="Century Gothic" panose="020B0502020202020204" pitchFamily="34" charset="0"/>
              </a:defRPr>
            </a:lvl1pPr>
          </a:lstStyle>
          <a:p>
            <a:r>
              <a:rPr lang="en-US" dirty="0"/>
              <a:t>Name</a:t>
            </a:r>
          </a:p>
        </p:txBody>
      </p:sp>
      <p:sp>
        <p:nvSpPr>
          <p:cNvPr id="4" name="Picture Placeholder 7">
            <a:extLst>
              <a:ext uri="{FF2B5EF4-FFF2-40B4-BE49-F238E27FC236}">
                <a16:creationId xmlns:a16="http://schemas.microsoft.com/office/drawing/2014/main" id="{69859AF5-BF0F-9147-802B-A59CC8166580}"/>
              </a:ext>
            </a:extLst>
          </p:cNvPr>
          <p:cNvSpPr>
            <a:spLocks noGrp="1"/>
          </p:cNvSpPr>
          <p:nvPr>
            <p:ph type="pic" sz="quarter" idx="13" hasCustomPrompt="1"/>
          </p:nvPr>
        </p:nvSpPr>
        <p:spPr>
          <a:xfrm>
            <a:off x="844062" y="840416"/>
            <a:ext cx="1794958" cy="1914759"/>
          </a:xfrm>
          <a:prstGeom prst="roundRect">
            <a:avLst>
              <a:gd name="adj" fmla="val 2112"/>
            </a:avLst>
          </a:prstGeom>
          <a:pattFill prst="pct5">
            <a:fgClr>
              <a:schemeClr val="accent1"/>
            </a:fgClr>
            <a:bgClr>
              <a:schemeClr val="bg1"/>
            </a:bgClr>
          </a:pattFill>
        </p:spPr>
        <p:txBody>
          <a:bodyPr anchor="ctr"/>
          <a:lstStyle>
            <a:lvl1pPr marL="0" indent="0" algn="ctr">
              <a:buNone/>
              <a:defRPr sz="1600" b="1">
                <a:latin typeface="Century Gothic" panose="020B0502020202020204" pitchFamily="34" charset="0"/>
              </a:defRPr>
            </a:lvl1pPr>
          </a:lstStyle>
          <a:p>
            <a:r>
              <a:rPr lang="en-US" dirty="0"/>
              <a:t>Click to insert image</a:t>
            </a:r>
          </a:p>
        </p:txBody>
      </p:sp>
      <p:sp>
        <p:nvSpPr>
          <p:cNvPr id="5" name="Content Placeholder 2">
            <a:extLst>
              <a:ext uri="{FF2B5EF4-FFF2-40B4-BE49-F238E27FC236}">
                <a16:creationId xmlns:a16="http://schemas.microsoft.com/office/drawing/2014/main" id="{A7F70700-5C98-9840-BC45-D0DA5E5726C4}"/>
              </a:ext>
            </a:extLst>
          </p:cNvPr>
          <p:cNvSpPr>
            <a:spLocks noGrp="1"/>
          </p:cNvSpPr>
          <p:nvPr>
            <p:ph idx="14" hasCustomPrompt="1"/>
          </p:nvPr>
        </p:nvSpPr>
        <p:spPr>
          <a:xfrm>
            <a:off x="3096566" y="2994276"/>
            <a:ext cx="8928658" cy="3613558"/>
          </a:xfrm>
        </p:spPr>
        <p:txBody>
          <a:bodyPr/>
          <a:lstStyle>
            <a:lvl1pPr>
              <a:defRPr sz="1800">
                <a:solidFill>
                  <a:schemeClr val="tx1">
                    <a:lumMod val="75000"/>
                    <a:lumOff val="25000"/>
                  </a:schemeClr>
                </a:solidFill>
                <a:latin typeface="+mn-lt"/>
              </a:defRPr>
            </a:lvl1pPr>
            <a:lvl2pPr>
              <a:defRPr sz="1600">
                <a:latin typeface="Century Gothic" panose="020B0502020202020204" pitchFamily="34" charset="0"/>
              </a:defRPr>
            </a:lvl2pPr>
            <a:lvl3pPr>
              <a:defRPr sz="1400">
                <a:latin typeface="Century Gothic" panose="020B0502020202020204" pitchFamily="34" charset="0"/>
              </a:defRPr>
            </a:lvl3pPr>
            <a:lvl4pPr>
              <a:defRPr sz="1200"/>
            </a:lvl4pPr>
            <a:lvl5pPr>
              <a:defRPr sz="1200"/>
            </a:lvl5pPr>
          </a:lstStyle>
          <a:p>
            <a:pPr lvl="1"/>
            <a:r>
              <a:rPr lang="en-US" dirty="0"/>
              <a:t>Bio details</a:t>
            </a:r>
          </a:p>
          <a:p>
            <a:pPr lvl="2"/>
            <a:r>
              <a:rPr lang="en-US" dirty="0"/>
              <a:t>bullets</a:t>
            </a:r>
          </a:p>
        </p:txBody>
      </p:sp>
      <p:sp>
        <p:nvSpPr>
          <p:cNvPr id="8" name="Content Placeholder 2">
            <a:extLst>
              <a:ext uri="{FF2B5EF4-FFF2-40B4-BE49-F238E27FC236}">
                <a16:creationId xmlns:a16="http://schemas.microsoft.com/office/drawing/2014/main" id="{29292AAD-12B3-0641-B583-E5D01A6C5FF5}"/>
              </a:ext>
            </a:extLst>
          </p:cNvPr>
          <p:cNvSpPr>
            <a:spLocks noGrp="1"/>
          </p:cNvSpPr>
          <p:nvPr>
            <p:ph idx="15" hasCustomPrompt="1"/>
          </p:nvPr>
        </p:nvSpPr>
        <p:spPr>
          <a:xfrm>
            <a:off x="3096566" y="2358361"/>
            <a:ext cx="6168204" cy="396814"/>
          </a:xfrm>
        </p:spPr>
        <p:txBody>
          <a:bodyPr lIns="45720" tIns="0" bIns="0" anchor="b" anchorCtr="0"/>
          <a:lstStyle>
            <a:lvl1pPr marL="12700" indent="-12700">
              <a:buNone/>
              <a:tabLst/>
              <a:defRPr sz="2400" b="0">
                <a:solidFill>
                  <a:schemeClr val="tx1">
                    <a:lumMod val="65000"/>
                    <a:lumOff val="35000"/>
                  </a:schemeClr>
                </a:solidFill>
                <a:latin typeface="Century Gothic" panose="020B0502020202020204" pitchFamily="34" charset="0"/>
              </a:defRPr>
            </a:lvl1pPr>
            <a:lvl2pPr>
              <a:defRPr sz="2400"/>
            </a:lvl2pPr>
          </a:lstStyle>
          <a:p>
            <a:pPr lvl="0"/>
            <a:r>
              <a:rPr lang="en-US" dirty="0"/>
              <a:t>Title</a:t>
            </a:r>
          </a:p>
        </p:txBody>
      </p:sp>
    </p:spTree>
    <p:extLst>
      <p:ext uri="{BB962C8B-B14F-4D97-AF65-F5344CB8AC3E}">
        <p14:creationId xmlns:p14="http://schemas.microsoft.com/office/powerpoint/2010/main" val="1083687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Bios">
    <p:spTree>
      <p:nvGrpSpPr>
        <p:cNvPr id="1" name=""/>
        <p:cNvGrpSpPr/>
        <p:nvPr/>
      </p:nvGrpSpPr>
      <p:grpSpPr>
        <a:xfrm>
          <a:off x="0" y="0"/>
          <a:ext cx="0" cy="0"/>
          <a:chOff x="0" y="0"/>
          <a:chExt cx="0" cy="0"/>
        </a:xfrm>
      </p:grpSpPr>
      <p:sp>
        <p:nvSpPr>
          <p:cNvPr id="6" name="Rounded Rectangle 5">
            <a:extLst>
              <a:ext uri="{FF2B5EF4-FFF2-40B4-BE49-F238E27FC236}">
                <a16:creationId xmlns:a16="http://schemas.microsoft.com/office/drawing/2014/main" id="{7F2681A8-6D15-704C-B2F0-02F43DDBD11A}"/>
              </a:ext>
            </a:extLst>
          </p:cNvPr>
          <p:cNvSpPr/>
          <p:nvPr userDrawn="1"/>
        </p:nvSpPr>
        <p:spPr>
          <a:xfrm>
            <a:off x="582589" y="707366"/>
            <a:ext cx="1233512" cy="1992211"/>
          </a:xfrm>
          <a:prstGeom prst="roundRect">
            <a:avLst>
              <a:gd name="adj" fmla="val 1322"/>
            </a:avLst>
          </a:pr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798847-685A-0C42-990A-367CE7DF3300}"/>
              </a:ext>
            </a:extLst>
          </p:cNvPr>
          <p:cNvSpPr>
            <a:spLocks noGrp="1"/>
          </p:cNvSpPr>
          <p:nvPr>
            <p:ph type="title" hasCustomPrompt="1"/>
          </p:nvPr>
        </p:nvSpPr>
        <p:spPr>
          <a:xfrm>
            <a:off x="2522075" y="1837240"/>
            <a:ext cx="3523125" cy="396814"/>
          </a:xfrm>
        </p:spPr>
        <p:txBody>
          <a:bodyPr lIns="0" tIns="0" rIns="0" bIns="0" anchor="b" anchorCtr="0"/>
          <a:lstStyle>
            <a:lvl1pPr algn="l">
              <a:defRPr sz="2400" b="1">
                <a:solidFill>
                  <a:schemeClr val="accent4"/>
                </a:solidFill>
                <a:latin typeface="Century Gothic" panose="020B0502020202020204" pitchFamily="34" charset="0"/>
              </a:defRPr>
            </a:lvl1pPr>
          </a:lstStyle>
          <a:p>
            <a:r>
              <a:rPr lang="en-US" dirty="0"/>
              <a:t>Name</a:t>
            </a:r>
          </a:p>
        </p:txBody>
      </p:sp>
      <p:sp>
        <p:nvSpPr>
          <p:cNvPr id="4" name="Picture Placeholder 7">
            <a:extLst>
              <a:ext uri="{FF2B5EF4-FFF2-40B4-BE49-F238E27FC236}">
                <a16:creationId xmlns:a16="http://schemas.microsoft.com/office/drawing/2014/main" id="{69859AF5-BF0F-9147-802B-A59CC8166580}"/>
              </a:ext>
            </a:extLst>
          </p:cNvPr>
          <p:cNvSpPr>
            <a:spLocks noGrp="1"/>
          </p:cNvSpPr>
          <p:nvPr>
            <p:ph type="pic" sz="quarter" idx="13" hasCustomPrompt="1"/>
          </p:nvPr>
        </p:nvSpPr>
        <p:spPr>
          <a:xfrm>
            <a:off x="805963" y="904655"/>
            <a:ext cx="1492738" cy="1592368"/>
          </a:xfrm>
          <a:prstGeom prst="roundRect">
            <a:avLst>
              <a:gd name="adj" fmla="val 2112"/>
            </a:avLst>
          </a:prstGeom>
          <a:pattFill prst="pct5">
            <a:fgClr>
              <a:schemeClr val="accent1"/>
            </a:fgClr>
            <a:bgClr>
              <a:schemeClr val="bg1"/>
            </a:bgClr>
          </a:pattFill>
        </p:spPr>
        <p:txBody>
          <a:bodyPr anchor="ctr"/>
          <a:lstStyle>
            <a:lvl1pPr marL="0" indent="0" algn="ctr">
              <a:buNone/>
              <a:defRPr sz="1600" b="1">
                <a:latin typeface="Century Gothic" panose="020B0502020202020204" pitchFamily="34" charset="0"/>
              </a:defRPr>
            </a:lvl1pPr>
          </a:lstStyle>
          <a:p>
            <a:r>
              <a:rPr lang="en-US" dirty="0"/>
              <a:t>Click to insert image</a:t>
            </a:r>
          </a:p>
        </p:txBody>
      </p:sp>
      <p:sp>
        <p:nvSpPr>
          <p:cNvPr id="5" name="Content Placeholder 2">
            <a:extLst>
              <a:ext uri="{FF2B5EF4-FFF2-40B4-BE49-F238E27FC236}">
                <a16:creationId xmlns:a16="http://schemas.microsoft.com/office/drawing/2014/main" id="{A7F70700-5C98-9840-BC45-D0DA5E5726C4}"/>
              </a:ext>
            </a:extLst>
          </p:cNvPr>
          <p:cNvSpPr>
            <a:spLocks noGrp="1"/>
          </p:cNvSpPr>
          <p:nvPr>
            <p:ph idx="14" hasCustomPrompt="1"/>
          </p:nvPr>
        </p:nvSpPr>
        <p:spPr>
          <a:xfrm>
            <a:off x="844062" y="2964426"/>
            <a:ext cx="5201138" cy="3643408"/>
          </a:xfrm>
        </p:spPr>
        <p:txBody>
          <a:bodyPr/>
          <a:lstStyle>
            <a:lvl1pPr>
              <a:defRPr sz="1800">
                <a:solidFill>
                  <a:schemeClr val="tx1">
                    <a:lumMod val="75000"/>
                    <a:lumOff val="25000"/>
                  </a:schemeClr>
                </a:solidFill>
                <a:latin typeface="+mn-lt"/>
              </a:defRPr>
            </a:lvl1pPr>
            <a:lvl2pPr>
              <a:defRPr sz="1400">
                <a:latin typeface="Century Gothic" panose="020B0502020202020204" pitchFamily="34" charset="0"/>
              </a:defRPr>
            </a:lvl2pPr>
            <a:lvl3pPr>
              <a:defRPr sz="1200">
                <a:latin typeface="Century Gothic" panose="020B0502020202020204" pitchFamily="34" charset="0"/>
              </a:defRPr>
            </a:lvl3pPr>
            <a:lvl4pPr>
              <a:defRPr sz="1200"/>
            </a:lvl4pPr>
            <a:lvl5pPr>
              <a:defRPr sz="1200"/>
            </a:lvl5pPr>
          </a:lstStyle>
          <a:p>
            <a:pPr lvl="1"/>
            <a:r>
              <a:rPr lang="en-US" dirty="0"/>
              <a:t>Bio details</a:t>
            </a:r>
          </a:p>
          <a:p>
            <a:pPr lvl="2"/>
            <a:r>
              <a:rPr lang="en-US" dirty="0"/>
              <a:t>bullets</a:t>
            </a:r>
          </a:p>
        </p:txBody>
      </p:sp>
      <p:sp>
        <p:nvSpPr>
          <p:cNvPr id="8" name="Content Placeholder 2">
            <a:extLst>
              <a:ext uri="{FF2B5EF4-FFF2-40B4-BE49-F238E27FC236}">
                <a16:creationId xmlns:a16="http://schemas.microsoft.com/office/drawing/2014/main" id="{29292AAD-12B3-0641-B583-E5D01A6C5FF5}"/>
              </a:ext>
            </a:extLst>
          </p:cNvPr>
          <p:cNvSpPr>
            <a:spLocks noGrp="1"/>
          </p:cNvSpPr>
          <p:nvPr>
            <p:ph idx="15" hasCustomPrompt="1"/>
          </p:nvPr>
        </p:nvSpPr>
        <p:spPr>
          <a:xfrm>
            <a:off x="2522075" y="2210204"/>
            <a:ext cx="3523125" cy="321544"/>
          </a:xfrm>
        </p:spPr>
        <p:txBody>
          <a:bodyPr lIns="0" tIns="0" rIns="0" bIns="0" anchor="b" anchorCtr="0"/>
          <a:lstStyle>
            <a:lvl1pPr marL="0" indent="0">
              <a:buNone/>
              <a:tabLst/>
              <a:defRPr sz="1800" b="0">
                <a:solidFill>
                  <a:schemeClr val="tx1">
                    <a:lumMod val="65000"/>
                    <a:lumOff val="35000"/>
                  </a:schemeClr>
                </a:solidFill>
                <a:latin typeface="Century Gothic" panose="020B0502020202020204" pitchFamily="34" charset="0"/>
              </a:defRPr>
            </a:lvl1pPr>
            <a:lvl2pPr>
              <a:defRPr sz="2400"/>
            </a:lvl2pPr>
          </a:lstStyle>
          <a:p>
            <a:pPr lvl="0"/>
            <a:r>
              <a:rPr lang="en-US" dirty="0"/>
              <a:t>Title</a:t>
            </a:r>
          </a:p>
        </p:txBody>
      </p:sp>
      <p:sp>
        <p:nvSpPr>
          <p:cNvPr id="9" name="Rounded Rectangle 8">
            <a:extLst>
              <a:ext uri="{FF2B5EF4-FFF2-40B4-BE49-F238E27FC236}">
                <a16:creationId xmlns:a16="http://schemas.microsoft.com/office/drawing/2014/main" id="{8E1AE8E4-0DD7-5F40-88C2-30A93F28C1F6}"/>
              </a:ext>
            </a:extLst>
          </p:cNvPr>
          <p:cNvSpPr/>
          <p:nvPr userDrawn="1"/>
        </p:nvSpPr>
        <p:spPr>
          <a:xfrm>
            <a:off x="6767488" y="707366"/>
            <a:ext cx="1233512" cy="1992211"/>
          </a:xfrm>
          <a:prstGeom prst="roundRect">
            <a:avLst>
              <a:gd name="adj" fmla="val 1322"/>
            </a:avLst>
          </a:pr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7">
            <a:extLst>
              <a:ext uri="{FF2B5EF4-FFF2-40B4-BE49-F238E27FC236}">
                <a16:creationId xmlns:a16="http://schemas.microsoft.com/office/drawing/2014/main" id="{A33E1C01-7BDA-C543-B26E-B7DCD20DC647}"/>
              </a:ext>
            </a:extLst>
          </p:cNvPr>
          <p:cNvSpPr>
            <a:spLocks noGrp="1"/>
          </p:cNvSpPr>
          <p:nvPr>
            <p:ph type="pic" sz="quarter" idx="16" hasCustomPrompt="1"/>
          </p:nvPr>
        </p:nvSpPr>
        <p:spPr>
          <a:xfrm>
            <a:off x="6990862" y="904655"/>
            <a:ext cx="1492738" cy="1592368"/>
          </a:xfrm>
          <a:prstGeom prst="roundRect">
            <a:avLst>
              <a:gd name="adj" fmla="val 2112"/>
            </a:avLst>
          </a:prstGeom>
          <a:pattFill prst="pct5">
            <a:fgClr>
              <a:schemeClr val="accent1"/>
            </a:fgClr>
            <a:bgClr>
              <a:schemeClr val="bg1"/>
            </a:bgClr>
          </a:pattFill>
        </p:spPr>
        <p:txBody>
          <a:bodyPr vert="horz" lIns="0" tIns="45720" rIns="0" bIns="45720" rtlCol="0" anchor="ctr">
            <a:noAutofit/>
          </a:bodyPr>
          <a:lstStyle>
            <a:lvl1pPr>
              <a:defRPr lang="en-US" sz="1600" b="1" dirty="0">
                <a:latin typeface="Century Gothic" panose="020B0502020202020204" pitchFamily="34" charset="0"/>
              </a:defRPr>
            </a:lvl1pPr>
          </a:lstStyle>
          <a:p>
            <a:pPr marL="0" lvl="0" indent="0" algn="ctr">
              <a:buNone/>
            </a:pPr>
            <a:r>
              <a:rPr lang="en-US" dirty="0"/>
              <a:t>Click to insert image</a:t>
            </a:r>
          </a:p>
        </p:txBody>
      </p:sp>
      <p:sp>
        <p:nvSpPr>
          <p:cNvPr id="13" name="Content Placeholder 2">
            <a:extLst>
              <a:ext uri="{FF2B5EF4-FFF2-40B4-BE49-F238E27FC236}">
                <a16:creationId xmlns:a16="http://schemas.microsoft.com/office/drawing/2014/main" id="{D9CD168A-D258-F34C-90F1-2FC1444A5B88}"/>
              </a:ext>
            </a:extLst>
          </p:cNvPr>
          <p:cNvSpPr>
            <a:spLocks noGrp="1"/>
          </p:cNvSpPr>
          <p:nvPr>
            <p:ph idx="17" hasCustomPrompt="1"/>
          </p:nvPr>
        </p:nvSpPr>
        <p:spPr>
          <a:xfrm>
            <a:off x="7028961" y="2964426"/>
            <a:ext cx="5201138" cy="3643408"/>
          </a:xfrm>
        </p:spPr>
        <p:txBody>
          <a:bodyPr vert="horz" lIns="0" tIns="45720" rIns="0" bIns="45720" rtlCol="0">
            <a:noAutofit/>
          </a:bodyPr>
          <a:lstStyle>
            <a:lvl2pPr>
              <a:defRPr lang="en-US" sz="1400" dirty="0">
                <a:latin typeface="Century Gothic" panose="020B0502020202020204" pitchFamily="34" charset="0"/>
              </a:defRPr>
            </a:lvl2pPr>
            <a:lvl3pPr>
              <a:defRPr lang="en-US" sz="1200" dirty="0">
                <a:latin typeface="Century Gothic" panose="020B0502020202020204" pitchFamily="34" charset="0"/>
              </a:defRPr>
            </a:lvl3pPr>
          </a:lstStyle>
          <a:p>
            <a:pPr lvl="1"/>
            <a:r>
              <a:rPr lang="en-US" dirty="0"/>
              <a:t>Bio details</a:t>
            </a:r>
          </a:p>
          <a:p>
            <a:pPr lvl="2"/>
            <a:r>
              <a:rPr lang="en-US" dirty="0"/>
              <a:t>bullets</a:t>
            </a:r>
          </a:p>
        </p:txBody>
      </p:sp>
      <p:sp>
        <p:nvSpPr>
          <p:cNvPr id="14" name="Content Placeholder 2">
            <a:extLst>
              <a:ext uri="{FF2B5EF4-FFF2-40B4-BE49-F238E27FC236}">
                <a16:creationId xmlns:a16="http://schemas.microsoft.com/office/drawing/2014/main" id="{5CF2363A-AE52-344D-B9FC-17C411F01088}"/>
              </a:ext>
            </a:extLst>
          </p:cNvPr>
          <p:cNvSpPr>
            <a:spLocks noGrp="1"/>
          </p:cNvSpPr>
          <p:nvPr>
            <p:ph idx="18" hasCustomPrompt="1"/>
          </p:nvPr>
        </p:nvSpPr>
        <p:spPr>
          <a:xfrm>
            <a:off x="8706974" y="2210204"/>
            <a:ext cx="3523125" cy="321544"/>
          </a:xfrm>
        </p:spPr>
        <p:txBody>
          <a:bodyPr vert="horz" lIns="0" tIns="0" rIns="0" bIns="0" rtlCol="0" anchor="b" anchorCtr="0">
            <a:noAutofit/>
          </a:bodyPr>
          <a:lstStyle>
            <a:lvl1pPr>
              <a:defRPr lang="en-US" b="0" dirty="0">
                <a:solidFill>
                  <a:schemeClr val="tx1">
                    <a:lumMod val="65000"/>
                    <a:lumOff val="35000"/>
                  </a:schemeClr>
                </a:solidFill>
                <a:latin typeface="Century Gothic" panose="020B0502020202020204" pitchFamily="34" charset="0"/>
              </a:defRPr>
            </a:lvl1pPr>
          </a:lstStyle>
          <a:p>
            <a:pPr marL="0" lvl="0" indent="0">
              <a:buNone/>
            </a:pPr>
            <a:r>
              <a:rPr lang="en-US" dirty="0"/>
              <a:t>Title</a:t>
            </a:r>
          </a:p>
        </p:txBody>
      </p:sp>
      <p:sp>
        <p:nvSpPr>
          <p:cNvPr id="15" name="Content Placeholder 2">
            <a:extLst>
              <a:ext uri="{FF2B5EF4-FFF2-40B4-BE49-F238E27FC236}">
                <a16:creationId xmlns:a16="http://schemas.microsoft.com/office/drawing/2014/main" id="{32723943-29EE-3D41-8469-429F31AE6F3D}"/>
              </a:ext>
            </a:extLst>
          </p:cNvPr>
          <p:cNvSpPr>
            <a:spLocks noGrp="1"/>
          </p:cNvSpPr>
          <p:nvPr>
            <p:ph idx="19" hasCustomPrompt="1"/>
          </p:nvPr>
        </p:nvSpPr>
        <p:spPr>
          <a:xfrm>
            <a:off x="8706974" y="1834684"/>
            <a:ext cx="3523125" cy="396814"/>
          </a:xfrm>
        </p:spPr>
        <p:txBody>
          <a:bodyPr vert="horz" lIns="0" tIns="0" rIns="0" bIns="0" rtlCol="0" anchor="b" anchorCtr="0">
            <a:normAutofit/>
          </a:bodyPr>
          <a:lstStyle>
            <a:lvl1pPr>
              <a:defRPr lang="en-US" sz="2400" b="1" dirty="0">
                <a:solidFill>
                  <a:schemeClr val="accent4"/>
                </a:solidFill>
                <a:latin typeface="Century Gothic" panose="020B0502020202020204" pitchFamily="34" charset="0"/>
                <a:ea typeface="+mj-ea"/>
                <a:cs typeface="+mj-cs"/>
              </a:defRPr>
            </a:lvl1pPr>
          </a:lstStyle>
          <a:p>
            <a:pPr lvl="0">
              <a:lnSpc>
                <a:spcPct val="90000"/>
              </a:lnSpc>
              <a:spcBef>
                <a:spcPct val="0"/>
              </a:spcBef>
              <a:buNone/>
            </a:pPr>
            <a:r>
              <a:rPr lang="en-US" dirty="0"/>
              <a:t>Name</a:t>
            </a:r>
          </a:p>
        </p:txBody>
      </p:sp>
    </p:spTree>
    <p:extLst>
      <p:ext uri="{BB962C8B-B14F-4D97-AF65-F5344CB8AC3E}">
        <p14:creationId xmlns:p14="http://schemas.microsoft.com/office/powerpoint/2010/main" val="3535880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Bios">
    <p:spTree>
      <p:nvGrpSpPr>
        <p:cNvPr id="1" name=""/>
        <p:cNvGrpSpPr/>
        <p:nvPr/>
      </p:nvGrpSpPr>
      <p:grpSpPr>
        <a:xfrm>
          <a:off x="0" y="0"/>
          <a:ext cx="0" cy="0"/>
          <a:chOff x="0" y="0"/>
          <a:chExt cx="0" cy="0"/>
        </a:xfrm>
      </p:grpSpPr>
      <p:sp>
        <p:nvSpPr>
          <p:cNvPr id="6" name="Rounded Rectangle 5">
            <a:extLst>
              <a:ext uri="{FF2B5EF4-FFF2-40B4-BE49-F238E27FC236}">
                <a16:creationId xmlns:a16="http://schemas.microsoft.com/office/drawing/2014/main" id="{7F2681A8-6D15-704C-B2F0-02F43DDBD11A}"/>
              </a:ext>
            </a:extLst>
          </p:cNvPr>
          <p:cNvSpPr/>
          <p:nvPr userDrawn="1"/>
        </p:nvSpPr>
        <p:spPr>
          <a:xfrm>
            <a:off x="582590" y="1060308"/>
            <a:ext cx="939832" cy="1446917"/>
          </a:xfrm>
          <a:prstGeom prst="roundRect">
            <a:avLst>
              <a:gd name="adj" fmla="val 1322"/>
            </a:avLst>
          </a:pr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4"/>
              </a:solidFill>
            </a:endParaRPr>
          </a:p>
        </p:txBody>
      </p:sp>
      <p:sp>
        <p:nvSpPr>
          <p:cNvPr id="2" name="Title 1">
            <a:extLst>
              <a:ext uri="{FF2B5EF4-FFF2-40B4-BE49-F238E27FC236}">
                <a16:creationId xmlns:a16="http://schemas.microsoft.com/office/drawing/2014/main" id="{E9798847-685A-0C42-990A-367CE7DF3300}"/>
              </a:ext>
            </a:extLst>
          </p:cNvPr>
          <p:cNvSpPr>
            <a:spLocks noGrp="1"/>
          </p:cNvSpPr>
          <p:nvPr>
            <p:ph type="title" hasCustomPrompt="1"/>
          </p:nvPr>
        </p:nvSpPr>
        <p:spPr>
          <a:xfrm>
            <a:off x="2047137" y="1760359"/>
            <a:ext cx="2220312" cy="396814"/>
          </a:xfrm>
        </p:spPr>
        <p:txBody>
          <a:bodyPr lIns="0" tIns="0" rIns="0" bIns="0" anchor="b" anchorCtr="0"/>
          <a:lstStyle>
            <a:lvl1pPr marL="0" indent="0" algn="l">
              <a:buFont typeface="Arial" panose="020B0604020202020204" pitchFamily="34" charset="0"/>
              <a:buNone/>
              <a:tabLst/>
              <a:defRPr sz="1800" b="1">
                <a:solidFill>
                  <a:schemeClr val="accent4"/>
                </a:solidFill>
                <a:latin typeface="Century Gothic" panose="020B0502020202020204" pitchFamily="34" charset="0"/>
              </a:defRPr>
            </a:lvl1pPr>
          </a:lstStyle>
          <a:p>
            <a:r>
              <a:rPr lang="en-US" dirty="0"/>
              <a:t>Name</a:t>
            </a:r>
          </a:p>
        </p:txBody>
      </p:sp>
      <p:sp>
        <p:nvSpPr>
          <p:cNvPr id="4" name="Picture Placeholder 7">
            <a:extLst>
              <a:ext uri="{FF2B5EF4-FFF2-40B4-BE49-F238E27FC236}">
                <a16:creationId xmlns:a16="http://schemas.microsoft.com/office/drawing/2014/main" id="{69859AF5-BF0F-9147-802B-A59CC8166580}"/>
              </a:ext>
            </a:extLst>
          </p:cNvPr>
          <p:cNvSpPr>
            <a:spLocks noGrp="1"/>
          </p:cNvSpPr>
          <p:nvPr>
            <p:ph type="pic" sz="quarter" idx="13" hasCustomPrompt="1"/>
          </p:nvPr>
        </p:nvSpPr>
        <p:spPr>
          <a:xfrm>
            <a:off x="805965" y="1209885"/>
            <a:ext cx="1073636" cy="1165820"/>
          </a:xfrm>
          <a:prstGeom prst="roundRect">
            <a:avLst>
              <a:gd name="adj" fmla="val 2112"/>
            </a:avLst>
          </a:prstGeom>
          <a:pattFill prst="pct5">
            <a:fgClr>
              <a:schemeClr val="accent1"/>
            </a:fgClr>
            <a:bgClr>
              <a:schemeClr val="bg1"/>
            </a:bgClr>
          </a:pattFill>
        </p:spPr>
        <p:txBody>
          <a:bodyPr anchor="ctr"/>
          <a:lstStyle>
            <a:lvl1pPr marL="0" indent="0" algn="ctr">
              <a:buNone/>
              <a:defRPr sz="1600" b="1">
                <a:latin typeface="Century Gothic" panose="020B0502020202020204" pitchFamily="34" charset="0"/>
              </a:defRPr>
            </a:lvl1pPr>
          </a:lstStyle>
          <a:p>
            <a:r>
              <a:rPr lang="en-US" dirty="0"/>
              <a:t>Click to insert image</a:t>
            </a:r>
          </a:p>
        </p:txBody>
      </p:sp>
      <p:sp>
        <p:nvSpPr>
          <p:cNvPr id="5" name="Content Placeholder 2">
            <a:extLst>
              <a:ext uri="{FF2B5EF4-FFF2-40B4-BE49-F238E27FC236}">
                <a16:creationId xmlns:a16="http://schemas.microsoft.com/office/drawing/2014/main" id="{A7F70700-5C98-9840-BC45-D0DA5E5726C4}"/>
              </a:ext>
            </a:extLst>
          </p:cNvPr>
          <p:cNvSpPr>
            <a:spLocks noGrp="1"/>
          </p:cNvSpPr>
          <p:nvPr>
            <p:ph idx="14" hasCustomPrompt="1"/>
          </p:nvPr>
        </p:nvSpPr>
        <p:spPr>
          <a:xfrm>
            <a:off x="582590" y="2752746"/>
            <a:ext cx="3684859" cy="3855088"/>
          </a:xfrm>
        </p:spPr>
        <p:txBody>
          <a:bodyPr/>
          <a:lstStyle>
            <a:lvl1pPr>
              <a:defRPr sz="1800">
                <a:solidFill>
                  <a:schemeClr val="tx1">
                    <a:lumMod val="75000"/>
                    <a:lumOff val="25000"/>
                  </a:schemeClr>
                </a:solidFill>
                <a:latin typeface="+mn-lt"/>
              </a:defRPr>
            </a:lvl1pPr>
            <a:lvl2pPr>
              <a:defRPr sz="1200">
                <a:latin typeface="Century Gothic" panose="020B0502020202020204" pitchFamily="34" charset="0"/>
              </a:defRPr>
            </a:lvl2pPr>
            <a:lvl3pPr>
              <a:defRPr sz="1100">
                <a:latin typeface="Century Gothic" panose="020B0502020202020204" pitchFamily="34" charset="0"/>
              </a:defRPr>
            </a:lvl3pPr>
            <a:lvl4pPr>
              <a:defRPr sz="1200"/>
            </a:lvl4pPr>
            <a:lvl5pPr>
              <a:defRPr sz="1200"/>
            </a:lvl5pPr>
          </a:lstStyle>
          <a:p>
            <a:pPr lvl="1"/>
            <a:r>
              <a:rPr lang="en-US" dirty="0"/>
              <a:t>Bio details</a:t>
            </a:r>
          </a:p>
          <a:p>
            <a:pPr lvl="2"/>
            <a:r>
              <a:rPr lang="en-US" dirty="0"/>
              <a:t>bullets</a:t>
            </a:r>
          </a:p>
        </p:txBody>
      </p:sp>
      <p:sp>
        <p:nvSpPr>
          <p:cNvPr id="8" name="Content Placeholder 2">
            <a:extLst>
              <a:ext uri="{FF2B5EF4-FFF2-40B4-BE49-F238E27FC236}">
                <a16:creationId xmlns:a16="http://schemas.microsoft.com/office/drawing/2014/main" id="{29292AAD-12B3-0641-B583-E5D01A6C5FF5}"/>
              </a:ext>
            </a:extLst>
          </p:cNvPr>
          <p:cNvSpPr>
            <a:spLocks noGrp="1"/>
          </p:cNvSpPr>
          <p:nvPr>
            <p:ph idx="15" hasCustomPrompt="1"/>
          </p:nvPr>
        </p:nvSpPr>
        <p:spPr>
          <a:xfrm>
            <a:off x="2047137" y="2137400"/>
            <a:ext cx="2220312" cy="257025"/>
          </a:xfrm>
        </p:spPr>
        <p:txBody>
          <a:bodyPr tIns="0" bIns="0" anchor="b" anchorCtr="0"/>
          <a:lstStyle>
            <a:lvl1pPr marL="0" indent="0">
              <a:buNone/>
              <a:tabLst/>
              <a:defRPr sz="1400" b="0">
                <a:solidFill>
                  <a:schemeClr val="tx1">
                    <a:lumMod val="65000"/>
                    <a:lumOff val="35000"/>
                  </a:schemeClr>
                </a:solidFill>
                <a:latin typeface="Century Gothic" panose="020B0502020202020204" pitchFamily="34" charset="0"/>
              </a:defRPr>
            </a:lvl1pPr>
            <a:lvl2pPr>
              <a:defRPr sz="2400"/>
            </a:lvl2pPr>
          </a:lstStyle>
          <a:p>
            <a:pPr lvl="0"/>
            <a:r>
              <a:rPr lang="en-US" dirty="0"/>
              <a:t>Title</a:t>
            </a:r>
          </a:p>
        </p:txBody>
      </p:sp>
      <p:sp>
        <p:nvSpPr>
          <p:cNvPr id="9" name="Rounded Rectangle 8">
            <a:extLst>
              <a:ext uri="{FF2B5EF4-FFF2-40B4-BE49-F238E27FC236}">
                <a16:creationId xmlns:a16="http://schemas.microsoft.com/office/drawing/2014/main" id="{8E1AE8E4-0DD7-5F40-88C2-30A93F28C1F6}"/>
              </a:ext>
            </a:extLst>
          </p:cNvPr>
          <p:cNvSpPr/>
          <p:nvPr userDrawn="1"/>
        </p:nvSpPr>
        <p:spPr>
          <a:xfrm>
            <a:off x="4673903" y="1060308"/>
            <a:ext cx="939832" cy="1446917"/>
          </a:xfrm>
          <a:prstGeom prst="roundRect">
            <a:avLst>
              <a:gd name="adj" fmla="val 1322"/>
            </a:avLst>
          </a:pr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4"/>
              </a:solidFill>
            </a:endParaRPr>
          </a:p>
        </p:txBody>
      </p:sp>
      <p:sp>
        <p:nvSpPr>
          <p:cNvPr id="12" name="Picture Placeholder 7">
            <a:extLst>
              <a:ext uri="{FF2B5EF4-FFF2-40B4-BE49-F238E27FC236}">
                <a16:creationId xmlns:a16="http://schemas.microsoft.com/office/drawing/2014/main" id="{A33E1C01-7BDA-C543-B26E-B7DCD20DC647}"/>
              </a:ext>
            </a:extLst>
          </p:cNvPr>
          <p:cNvSpPr>
            <a:spLocks noGrp="1"/>
          </p:cNvSpPr>
          <p:nvPr>
            <p:ph type="pic" sz="quarter" idx="16" hasCustomPrompt="1"/>
          </p:nvPr>
        </p:nvSpPr>
        <p:spPr>
          <a:xfrm>
            <a:off x="4897278" y="1209885"/>
            <a:ext cx="1073636" cy="1165820"/>
          </a:xfrm>
          <a:prstGeom prst="roundRect">
            <a:avLst>
              <a:gd name="adj" fmla="val 2112"/>
            </a:avLst>
          </a:prstGeom>
          <a:pattFill prst="pct5">
            <a:fgClr>
              <a:schemeClr val="accent1"/>
            </a:fgClr>
            <a:bgClr>
              <a:schemeClr val="bg1"/>
            </a:bgClr>
          </a:pattFill>
        </p:spPr>
        <p:txBody>
          <a:bodyPr vert="horz" lIns="0" tIns="45720" rIns="0" bIns="45720" rtlCol="0" anchor="ctr">
            <a:noAutofit/>
          </a:bodyPr>
          <a:lstStyle>
            <a:lvl1pPr>
              <a:defRPr lang="en-US" sz="1600" b="1" dirty="0">
                <a:latin typeface="Century Gothic" panose="020B0502020202020204" pitchFamily="34" charset="0"/>
              </a:defRPr>
            </a:lvl1pPr>
          </a:lstStyle>
          <a:p>
            <a:pPr marL="0" lvl="0" indent="0" algn="ctr">
              <a:buNone/>
            </a:pPr>
            <a:r>
              <a:rPr lang="en-US" dirty="0"/>
              <a:t>Click to insert image</a:t>
            </a:r>
          </a:p>
        </p:txBody>
      </p:sp>
      <p:sp>
        <p:nvSpPr>
          <p:cNvPr id="13" name="Content Placeholder 2">
            <a:extLst>
              <a:ext uri="{FF2B5EF4-FFF2-40B4-BE49-F238E27FC236}">
                <a16:creationId xmlns:a16="http://schemas.microsoft.com/office/drawing/2014/main" id="{D9CD168A-D258-F34C-90F1-2FC1444A5B88}"/>
              </a:ext>
            </a:extLst>
          </p:cNvPr>
          <p:cNvSpPr>
            <a:spLocks noGrp="1"/>
          </p:cNvSpPr>
          <p:nvPr>
            <p:ph idx="17" hasCustomPrompt="1"/>
          </p:nvPr>
        </p:nvSpPr>
        <p:spPr>
          <a:xfrm>
            <a:off x="4673903" y="2752746"/>
            <a:ext cx="3684859" cy="3855088"/>
          </a:xfrm>
        </p:spPr>
        <p:txBody>
          <a:bodyPr vert="horz" lIns="0" tIns="45720" rIns="0" bIns="45720" rtlCol="0">
            <a:noAutofit/>
          </a:bodyPr>
          <a:lstStyle>
            <a:lvl2pPr>
              <a:defRPr lang="en-US" sz="1200" dirty="0">
                <a:latin typeface="Century Gothic" panose="020B0502020202020204" pitchFamily="34" charset="0"/>
              </a:defRPr>
            </a:lvl2pPr>
            <a:lvl3pPr>
              <a:defRPr lang="en-US" sz="1100" dirty="0">
                <a:latin typeface="Century Gothic" panose="020B0502020202020204" pitchFamily="34" charset="0"/>
              </a:defRPr>
            </a:lvl3pPr>
          </a:lstStyle>
          <a:p>
            <a:pPr lvl="1"/>
            <a:r>
              <a:rPr lang="en-US" dirty="0"/>
              <a:t>Bio details</a:t>
            </a:r>
          </a:p>
          <a:p>
            <a:pPr lvl="2"/>
            <a:r>
              <a:rPr lang="en-US" dirty="0"/>
              <a:t>bullets</a:t>
            </a:r>
          </a:p>
        </p:txBody>
      </p:sp>
      <p:sp>
        <p:nvSpPr>
          <p:cNvPr id="14" name="Content Placeholder 2">
            <a:extLst>
              <a:ext uri="{FF2B5EF4-FFF2-40B4-BE49-F238E27FC236}">
                <a16:creationId xmlns:a16="http://schemas.microsoft.com/office/drawing/2014/main" id="{5CF2363A-AE52-344D-B9FC-17C411F01088}"/>
              </a:ext>
            </a:extLst>
          </p:cNvPr>
          <p:cNvSpPr>
            <a:spLocks noGrp="1"/>
          </p:cNvSpPr>
          <p:nvPr>
            <p:ph idx="18" hasCustomPrompt="1"/>
          </p:nvPr>
        </p:nvSpPr>
        <p:spPr>
          <a:xfrm>
            <a:off x="6138450" y="2137400"/>
            <a:ext cx="2220312" cy="257025"/>
          </a:xfrm>
        </p:spPr>
        <p:txBody>
          <a:bodyPr vert="horz" lIns="0" tIns="0" rIns="0" bIns="0" rtlCol="0" anchor="b" anchorCtr="0">
            <a:noAutofit/>
          </a:bodyPr>
          <a:lstStyle>
            <a:lvl1pPr>
              <a:defRPr lang="en-US" sz="1400" b="0" dirty="0">
                <a:solidFill>
                  <a:schemeClr val="tx1">
                    <a:lumMod val="65000"/>
                    <a:lumOff val="35000"/>
                  </a:schemeClr>
                </a:solidFill>
                <a:latin typeface="Century Gothic" panose="020B0502020202020204" pitchFamily="34" charset="0"/>
              </a:defRPr>
            </a:lvl1pPr>
          </a:lstStyle>
          <a:p>
            <a:pPr marL="0" lvl="0" indent="0">
              <a:buNone/>
            </a:pPr>
            <a:r>
              <a:rPr lang="en-US" dirty="0"/>
              <a:t>Title</a:t>
            </a:r>
          </a:p>
        </p:txBody>
      </p:sp>
      <p:sp>
        <p:nvSpPr>
          <p:cNvPr id="15" name="Content Placeholder 2">
            <a:extLst>
              <a:ext uri="{FF2B5EF4-FFF2-40B4-BE49-F238E27FC236}">
                <a16:creationId xmlns:a16="http://schemas.microsoft.com/office/drawing/2014/main" id="{32723943-29EE-3D41-8469-429F31AE6F3D}"/>
              </a:ext>
            </a:extLst>
          </p:cNvPr>
          <p:cNvSpPr>
            <a:spLocks noGrp="1"/>
          </p:cNvSpPr>
          <p:nvPr>
            <p:ph idx="19" hasCustomPrompt="1"/>
          </p:nvPr>
        </p:nvSpPr>
        <p:spPr>
          <a:xfrm>
            <a:off x="6138450" y="1757803"/>
            <a:ext cx="2220312" cy="396814"/>
          </a:xfrm>
        </p:spPr>
        <p:txBody>
          <a:bodyPr vert="horz" lIns="0" tIns="0" rIns="0" bIns="0" rtlCol="0" anchor="b" anchorCtr="0">
            <a:normAutofit/>
          </a:bodyPr>
          <a:lstStyle>
            <a:lvl1pPr>
              <a:defRPr lang="en-US" b="1" dirty="0">
                <a:solidFill>
                  <a:schemeClr val="accent4"/>
                </a:solidFill>
                <a:latin typeface="Century Gothic" panose="020B0502020202020204" pitchFamily="34" charset="0"/>
                <a:ea typeface="+mj-ea"/>
                <a:cs typeface="+mj-cs"/>
              </a:defRPr>
            </a:lvl1pPr>
          </a:lstStyle>
          <a:p>
            <a:pPr marL="0" lvl="0" indent="0">
              <a:lnSpc>
                <a:spcPct val="90000"/>
              </a:lnSpc>
              <a:spcBef>
                <a:spcPct val="0"/>
              </a:spcBef>
              <a:buFont typeface="Arial" panose="020B0604020202020204" pitchFamily="34" charset="0"/>
              <a:buNone/>
            </a:pPr>
            <a:r>
              <a:rPr lang="en-US" dirty="0"/>
              <a:t>Name</a:t>
            </a:r>
          </a:p>
        </p:txBody>
      </p:sp>
      <p:sp>
        <p:nvSpPr>
          <p:cNvPr id="16" name="Rounded Rectangle 15">
            <a:extLst>
              <a:ext uri="{FF2B5EF4-FFF2-40B4-BE49-F238E27FC236}">
                <a16:creationId xmlns:a16="http://schemas.microsoft.com/office/drawing/2014/main" id="{6A7CB190-C305-0C4D-82C4-C43AD10CAB63}"/>
              </a:ext>
            </a:extLst>
          </p:cNvPr>
          <p:cNvSpPr/>
          <p:nvPr userDrawn="1"/>
        </p:nvSpPr>
        <p:spPr>
          <a:xfrm>
            <a:off x="8765217" y="1060308"/>
            <a:ext cx="939832" cy="1446917"/>
          </a:xfrm>
          <a:prstGeom prst="roundRect">
            <a:avLst>
              <a:gd name="adj" fmla="val 1322"/>
            </a:avLst>
          </a:pr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4"/>
              </a:solidFill>
            </a:endParaRPr>
          </a:p>
        </p:txBody>
      </p:sp>
      <p:sp>
        <p:nvSpPr>
          <p:cNvPr id="17" name="Picture Placeholder 7">
            <a:extLst>
              <a:ext uri="{FF2B5EF4-FFF2-40B4-BE49-F238E27FC236}">
                <a16:creationId xmlns:a16="http://schemas.microsoft.com/office/drawing/2014/main" id="{AB5F6CE3-2ED5-D940-85EB-850C6D73D218}"/>
              </a:ext>
            </a:extLst>
          </p:cNvPr>
          <p:cNvSpPr>
            <a:spLocks noGrp="1"/>
          </p:cNvSpPr>
          <p:nvPr>
            <p:ph type="pic" sz="quarter" idx="20" hasCustomPrompt="1"/>
          </p:nvPr>
        </p:nvSpPr>
        <p:spPr>
          <a:xfrm>
            <a:off x="8988592" y="1209885"/>
            <a:ext cx="1073636" cy="1165820"/>
          </a:xfrm>
          <a:prstGeom prst="roundRect">
            <a:avLst>
              <a:gd name="adj" fmla="val 2112"/>
            </a:avLst>
          </a:prstGeom>
          <a:pattFill prst="pct5">
            <a:fgClr>
              <a:schemeClr val="accent1"/>
            </a:fgClr>
            <a:bgClr>
              <a:schemeClr val="bg1"/>
            </a:bgClr>
          </a:pattFill>
        </p:spPr>
        <p:txBody>
          <a:bodyPr vert="horz" lIns="0" tIns="45720" rIns="0" bIns="45720" rtlCol="0" anchor="ctr">
            <a:noAutofit/>
          </a:bodyPr>
          <a:lstStyle>
            <a:lvl1pPr>
              <a:defRPr lang="en-US" sz="1600" b="1" dirty="0">
                <a:latin typeface="Century Gothic" panose="020B0502020202020204" pitchFamily="34" charset="0"/>
              </a:defRPr>
            </a:lvl1pPr>
          </a:lstStyle>
          <a:p>
            <a:pPr marL="0" lvl="0" indent="0" algn="ctr">
              <a:buNone/>
            </a:pPr>
            <a:r>
              <a:rPr lang="en-US" dirty="0"/>
              <a:t>Click to insert image</a:t>
            </a:r>
          </a:p>
        </p:txBody>
      </p:sp>
      <p:sp>
        <p:nvSpPr>
          <p:cNvPr id="18" name="Content Placeholder 2">
            <a:extLst>
              <a:ext uri="{FF2B5EF4-FFF2-40B4-BE49-F238E27FC236}">
                <a16:creationId xmlns:a16="http://schemas.microsoft.com/office/drawing/2014/main" id="{6A53F0D1-144A-984D-9C2D-B5883E8A4395}"/>
              </a:ext>
            </a:extLst>
          </p:cNvPr>
          <p:cNvSpPr>
            <a:spLocks noGrp="1"/>
          </p:cNvSpPr>
          <p:nvPr>
            <p:ph idx="21" hasCustomPrompt="1"/>
          </p:nvPr>
        </p:nvSpPr>
        <p:spPr>
          <a:xfrm>
            <a:off x="8765217" y="2752746"/>
            <a:ext cx="3684859" cy="3855088"/>
          </a:xfrm>
        </p:spPr>
        <p:txBody>
          <a:bodyPr vert="horz" lIns="0" tIns="45720" rIns="0" bIns="45720" rtlCol="0">
            <a:noAutofit/>
          </a:bodyPr>
          <a:lstStyle>
            <a:lvl2pPr>
              <a:defRPr lang="en-US" sz="1200" dirty="0">
                <a:latin typeface="Century Gothic" panose="020B0502020202020204" pitchFamily="34" charset="0"/>
              </a:defRPr>
            </a:lvl2pPr>
            <a:lvl3pPr>
              <a:defRPr lang="en-US" sz="1100" dirty="0">
                <a:latin typeface="Century Gothic" panose="020B0502020202020204" pitchFamily="34" charset="0"/>
              </a:defRPr>
            </a:lvl3pPr>
          </a:lstStyle>
          <a:p>
            <a:pPr lvl="1"/>
            <a:r>
              <a:rPr lang="en-US" dirty="0"/>
              <a:t>Bio details</a:t>
            </a:r>
          </a:p>
          <a:p>
            <a:pPr lvl="2"/>
            <a:r>
              <a:rPr lang="en-US" dirty="0"/>
              <a:t>bullets</a:t>
            </a:r>
          </a:p>
        </p:txBody>
      </p:sp>
      <p:sp>
        <p:nvSpPr>
          <p:cNvPr id="19" name="Content Placeholder 2">
            <a:extLst>
              <a:ext uri="{FF2B5EF4-FFF2-40B4-BE49-F238E27FC236}">
                <a16:creationId xmlns:a16="http://schemas.microsoft.com/office/drawing/2014/main" id="{9085CF43-C821-3641-8633-274FA746C00E}"/>
              </a:ext>
            </a:extLst>
          </p:cNvPr>
          <p:cNvSpPr>
            <a:spLocks noGrp="1"/>
          </p:cNvSpPr>
          <p:nvPr>
            <p:ph idx="22" hasCustomPrompt="1"/>
          </p:nvPr>
        </p:nvSpPr>
        <p:spPr>
          <a:xfrm>
            <a:off x="10229764" y="2137400"/>
            <a:ext cx="2220312" cy="257025"/>
          </a:xfrm>
        </p:spPr>
        <p:txBody>
          <a:bodyPr vert="horz" lIns="0" tIns="0" rIns="0" bIns="0" rtlCol="0" anchor="b" anchorCtr="0">
            <a:noAutofit/>
          </a:bodyPr>
          <a:lstStyle>
            <a:lvl1pPr>
              <a:defRPr lang="en-US" sz="1400" b="0" dirty="0">
                <a:solidFill>
                  <a:schemeClr val="tx1">
                    <a:lumMod val="65000"/>
                    <a:lumOff val="35000"/>
                  </a:schemeClr>
                </a:solidFill>
                <a:latin typeface="Century Gothic" panose="020B0502020202020204" pitchFamily="34" charset="0"/>
              </a:defRPr>
            </a:lvl1pPr>
          </a:lstStyle>
          <a:p>
            <a:pPr marL="0" lvl="0" indent="0">
              <a:buNone/>
            </a:pPr>
            <a:r>
              <a:rPr lang="en-US" dirty="0"/>
              <a:t>Title</a:t>
            </a:r>
          </a:p>
        </p:txBody>
      </p:sp>
      <p:sp>
        <p:nvSpPr>
          <p:cNvPr id="20" name="Content Placeholder 2">
            <a:extLst>
              <a:ext uri="{FF2B5EF4-FFF2-40B4-BE49-F238E27FC236}">
                <a16:creationId xmlns:a16="http://schemas.microsoft.com/office/drawing/2014/main" id="{6A3B41A7-73C3-1A4C-9F24-AA7F33785A27}"/>
              </a:ext>
            </a:extLst>
          </p:cNvPr>
          <p:cNvSpPr>
            <a:spLocks noGrp="1"/>
          </p:cNvSpPr>
          <p:nvPr>
            <p:ph idx="23" hasCustomPrompt="1"/>
          </p:nvPr>
        </p:nvSpPr>
        <p:spPr>
          <a:xfrm>
            <a:off x="10229764" y="1757803"/>
            <a:ext cx="2220312" cy="396814"/>
          </a:xfrm>
        </p:spPr>
        <p:txBody>
          <a:bodyPr vert="horz" lIns="0" tIns="0" rIns="0" bIns="0" rtlCol="0" anchor="b" anchorCtr="0">
            <a:normAutofit/>
          </a:bodyPr>
          <a:lstStyle>
            <a:lvl1pPr>
              <a:defRPr lang="en-US" b="1" dirty="0">
                <a:solidFill>
                  <a:schemeClr val="accent4"/>
                </a:solidFill>
                <a:latin typeface="Century Gothic" panose="020B0502020202020204" pitchFamily="34" charset="0"/>
                <a:ea typeface="+mj-ea"/>
                <a:cs typeface="+mj-cs"/>
              </a:defRPr>
            </a:lvl1pPr>
          </a:lstStyle>
          <a:p>
            <a:pPr marL="0" lvl="0" indent="0">
              <a:lnSpc>
                <a:spcPct val="90000"/>
              </a:lnSpc>
              <a:spcBef>
                <a:spcPct val="0"/>
              </a:spcBef>
              <a:buFont typeface="Arial" panose="020B0604020202020204" pitchFamily="34" charset="0"/>
              <a:buNone/>
            </a:pPr>
            <a:r>
              <a:rPr lang="en-US" dirty="0"/>
              <a:t>Name</a:t>
            </a:r>
          </a:p>
        </p:txBody>
      </p:sp>
    </p:spTree>
    <p:extLst>
      <p:ext uri="{BB962C8B-B14F-4D97-AF65-F5344CB8AC3E}">
        <p14:creationId xmlns:p14="http://schemas.microsoft.com/office/powerpoint/2010/main" val="18051820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68CCD-96A8-0141-AA00-09FC817D302E}"/>
              </a:ext>
            </a:extLst>
          </p:cNvPr>
          <p:cNvSpPr>
            <a:spLocks noGrp="1"/>
          </p:cNvSpPr>
          <p:nvPr>
            <p:ph type="title"/>
          </p:nvPr>
        </p:nvSpPr>
        <p:spPr/>
        <p:txBody>
          <a:bodyPr rIns="91440"/>
          <a:lstStyle>
            <a:lvl1pPr>
              <a:defRPr b="1">
                <a:latin typeface="Century Gothic" panose="020B0502020202020204" pitchFamily="34" charset="0"/>
              </a:defRPr>
            </a:lvl1pPr>
          </a:lstStyle>
          <a:p>
            <a:r>
              <a:rPr lang="en-US"/>
              <a:t>Click to edit Master title style</a:t>
            </a:r>
          </a:p>
        </p:txBody>
      </p:sp>
      <p:sp>
        <p:nvSpPr>
          <p:cNvPr id="3" name="Text Placeholder 4">
            <a:extLst>
              <a:ext uri="{FF2B5EF4-FFF2-40B4-BE49-F238E27FC236}">
                <a16:creationId xmlns:a16="http://schemas.microsoft.com/office/drawing/2014/main" id="{AAE753F3-2681-B047-AF72-9224463B0945}"/>
              </a:ext>
            </a:extLst>
          </p:cNvPr>
          <p:cNvSpPr>
            <a:spLocks noGrp="1"/>
          </p:cNvSpPr>
          <p:nvPr>
            <p:ph type="body" sz="quarter" idx="10" hasCustomPrompt="1"/>
          </p:nvPr>
        </p:nvSpPr>
        <p:spPr>
          <a:xfrm>
            <a:off x="619124" y="785104"/>
            <a:ext cx="6346120" cy="592139"/>
          </a:xfrm>
        </p:spPr>
        <p:txBody>
          <a:bodyPr/>
          <a:lstStyle>
            <a:lvl1pPr marL="11113" indent="-11113">
              <a:buNone/>
              <a:tabLst/>
              <a:defRPr sz="1600">
                <a:solidFill>
                  <a:schemeClr val="bg1"/>
                </a:solidFill>
                <a:latin typeface="Century Gothic" panose="020B0502020202020204" pitchFamily="34" charset="0"/>
              </a:defRPr>
            </a:lvl1pPr>
          </a:lstStyle>
          <a:p>
            <a:pPr lvl="0"/>
            <a:r>
              <a:rPr lang="en-US" dirty="0"/>
              <a:t>Click to edit subtitle</a:t>
            </a:r>
          </a:p>
        </p:txBody>
      </p:sp>
    </p:spTree>
    <p:extLst>
      <p:ext uri="{BB962C8B-B14F-4D97-AF65-F5344CB8AC3E}">
        <p14:creationId xmlns:p14="http://schemas.microsoft.com/office/powerpoint/2010/main" val="4613420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Blank with footn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68CCD-96A8-0141-AA00-09FC817D302E}"/>
              </a:ext>
            </a:extLst>
          </p:cNvPr>
          <p:cNvSpPr>
            <a:spLocks noGrp="1"/>
          </p:cNvSpPr>
          <p:nvPr>
            <p:ph type="title"/>
          </p:nvPr>
        </p:nvSpPr>
        <p:spPr>
          <a:xfrm>
            <a:off x="619277" y="6129338"/>
            <a:ext cx="11802936" cy="598137"/>
          </a:xfrm>
        </p:spPr>
        <p:txBody>
          <a:bodyPr anchor="b" anchorCtr="0"/>
          <a:lstStyle>
            <a:lvl1pPr>
              <a:defRPr sz="1200" i="1">
                <a:solidFill>
                  <a:schemeClr val="tx1">
                    <a:lumMod val="50000"/>
                    <a:lumOff val="50000"/>
                  </a:schemeClr>
                </a:solidFill>
                <a:latin typeface="Century Gothic" panose="020B0502020202020204" pitchFamily="34" charset="0"/>
              </a:defRPr>
            </a:lvl1pPr>
          </a:lstStyle>
          <a:p>
            <a:r>
              <a:rPr lang="en-US" dirty="0"/>
              <a:t>Click to edit Master title style</a:t>
            </a:r>
          </a:p>
        </p:txBody>
      </p:sp>
    </p:spTree>
    <p:extLst>
      <p:ext uri="{BB962C8B-B14F-4D97-AF65-F5344CB8AC3E}">
        <p14:creationId xmlns:p14="http://schemas.microsoft.com/office/powerpoint/2010/main" val="375946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87334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En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A6A9A5C-E2B0-8941-BD6E-36ADDEB942F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4838" b="2000"/>
          <a:stretch/>
        </p:blipFill>
        <p:spPr>
          <a:xfrm>
            <a:off x="0" y="0"/>
            <a:ext cx="13004802" cy="6865527"/>
          </a:xfrm>
          <a:custGeom>
            <a:avLst/>
            <a:gdLst>
              <a:gd name="connsiteX0" fmla="*/ 0 w 13004802"/>
              <a:gd name="connsiteY0" fmla="*/ 0 h 6865527"/>
              <a:gd name="connsiteX1" fmla="*/ 13004802 w 13004802"/>
              <a:gd name="connsiteY1" fmla="*/ 0 h 6865527"/>
              <a:gd name="connsiteX2" fmla="*/ 13004802 w 13004802"/>
              <a:gd name="connsiteY2" fmla="*/ 5509948 h 6865527"/>
              <a:gd name="connsiteX3" fmla="*/ 0 w 13004802"/>
              <a:gd name="connsiteY3" fmla="*/ 6475148 h 6865527"/>
            </a:gdLst>
            <a:ahLst/>
            <a:cxnLst>
              <a:cxn ang="0">
                <a:pos x="connsiteX0" y="connsiteY0"/>
              </a:cxn>
              <a:cxn ang="0">
                <a:pos x="connsiteX1" y="connsiteY1"/>
              </a:cxn>
              <a:cxn ang="0">
                <a:pos x="connsiteX2" y="connsiteY2"/>
              </a:cxn>
              <a:cxn ang="0">
                <a:pos x="connsiteX3" y="connsiteY3"/>
              </a:cxn>
            </a:cxnLst>
            <a:rect l="l" t="t" r="r" b="b"/>
            <a:pathLst>
              <a:path w="13004802" h="6865527">
                <a:moveTo>
                  <a:pt x="0" y="0"/>
                </a:moveTo>
                <a:lnTo>
                  <a:pt x="13004802" y="0"/>
                </a:lnTo>
                <a:lnTo>
                  <a:pt x="13004802" y="5509948"/>
                </a:lnTo>
                <a:cubicBezTo>
                  <a:pt x="6502402" y="5509948"/>
                  <a:pt x="6502402" y="7745148"/>
                  <a:pt x="0" y="6475148"/>
                </a:cubicBezTo>
                <a:close/>
              </a:path>
            </a:pathLst>
          </a:custGeom>
        </p:spPr>
      </p:pic>
      <p:pic>
        <p:nvPicPr>
          <p:cNvPr id="18" name="Picture 17" descr="BioCelerate Logo.png">
            <a:extLst>
              <a:ext uri="{FF2B5EF4-FFF2-40B4-BE49-F238E27FC236}">
                <a16:creationId xmlns:a16="http://schemas.microsoft.com/office/drawing/2014/main" id="{077B2F81-4469-7148-9F75-2D5EA6C0311D}"/>
              </a:ext>
            </a:extLst>
          </p:cNvPr>
          <p:cNvPicPr>
            <a:picLocks noChangeAspect="1"/>
          </p:cNvPicPr>
          <p:nvPr userDrawn="1"/>
        </p:nvPicPr>
        <p:blipFill>
          <a:blip r:embed="rId3" cstate="print"/>
          <a:stretch>
            <a:fillRect/>
          </a:stretch>
        </p:blipFill>
        <p:spPr>
          <a:xfrm>
            <a:off x="9863606" y="6309223"/>
            <a:ext cx="2649071" cy="689702"/>
          </a:xfrm>
          <a:prstGeom prst="rect">
            <a:avLst/>
          </a:prstGeom>
        </p:spPr>
      </p:pic>
      <p:sp>
        <p:nvSpPr>
          <p:cNvPr id="2" name="Title 1">
            <a:extLst>
              <a:ext uri="{FF2B5EF4-FFF2-40B4-BE49-F238E27FC236}">
                <a16:creationId xmlns:a16="http://schemas.microsoft.com/office/drawing/2014/main" id="{959D681D-862E-4E47-8100-B8EC523A0D13}"/>
              </a:ext>
            </a:extLst>
          </p:cNvPr>
          <p:cNvSpPr>
            <a:spLocks noGrp="1"/>
          </p:cNvSpPr>
          <p:nvPr>
            <p:ph type="ctrTitle"/>
          </p:nvPr>
        </p:nvSpPr>
        <p:spPr>
          <a:xfrm>
            <a:off x="1006997" y="2468598"/>
            <a:ext cx="10537303" cy="2004632"/>
          </a:xfrm>
        </p:spPr>
        <p:txBody>
          <a:bodyPr anchor="t" anchorCtr="0">
            <a:noAutofit/>
          </a:bodyPr>
          <a:lstStyle>
            <a:lvl1pPr algn="l">
              <a:defRPr sz="6600" b="1">
                <a:solidFill>
                  <a:schemeClr val="bg1"/>
                </a:solidFill>
                <a:latin typeface="Century Gothic" panose="020B0502020202020204" pitchFamily="34" charset="0"/>
              </a:defRPr>
            </a:lvl1pPr>
          </a:lstStyle>
          <a:p>
            <a:r>
              <a:rPr lang="en-US" dirty="0"/>
              <a:t>Click to edit Master title style</a:t>
            </a:r>
          </a:p>
        </p:txBody>
      </p:sp>
    </p:spTree>
    <p:extLst>
      <p:ext uri="{BB962C8B-B14F-4D97-AF65-F5344CB8AC3E}">
        <p14:creationId xmlns:p14="http://schemas.microsoft.com/office/powerpoint/2010/main" val="18255326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Blank w/Title">
    <p:spTree>
      <p:nvGrpSpPr>
        <p:cNvPr id="1" name=""/>
        <p:cNvGrpSpPr/>
        <p:nvPr/>
      </p:nvGrpSpPr>
      <p:grpSpPr>
        <a:xfrm>
          <a:off x="0" y="0"/>
          <a:ext cx="0" cy="0"/>
          <a:chOff x="0" y="0"/>
          <a:chExt cx="0" cy="0"/>
        </a:xfrm>
      </p:grpSpPr>
      <p:sp>
        <p:nvSpPr>
          <p:cNvPr id="4" name="Title 1"/>
          <p:cNvSpPr>
            <a:spLocks noGrp="1"/>
          </p:cNvSpPr>
          <p:nvPr>
            <p:ph type="title"/>
          </p:nvPr>
        </p:nvSpPr>
        <p:spPr>
          <a:xfrm>
            <a:off x="928914" y="381003"/>
            <a:ext cx="11972673" cy="773853"/>
          </a:xfrm>
        </p:spPr>
        <p:txBody>
          <a:bodyPr>
            <a:noAutofit/>
          </a:bodyPr>
          <a:lstStyle>
            <a:lvl1pPr algn="l">
              <a:defRPr sz="2800" b="1">
                <a:solidFill>
                  <a:schemeClr val="accent2"/>
                </a:solidFill>
              </a:defRPr>
            </a:lvl1pPr>
          </a:lstStyle>
          <a:p>
            <a:r>
              <a:rPr lang="en-US" dirty="0"/>
              <a:t>Click to edit Master title style</a:t>
            </a:r>
          </a:p>
        </p:txBody>
      </p:sp>
      <p:sp>
        <p:nvSpPr>
          <p:cNvPr id="3" name="Slide Number Placeholder 2"/>
          <p:cNvSpPr>
            <a:spLocks noGrp="1"/>
          </p:cNvSpPr>
          <p:nvPr>
            <p:ph type="sldNum" sz="quarter" idx="10"/>
          </p:nvPr>
        </p:nvSpPr>
        <p:spPr/>
        <p:txBody>
          <a:bodyPr/>
          <a:lstStyle/>
          <a:p>
            <a:pPr>
              <a:defRPr/>
            </a:pPr>
            <a:fld id="{D274BFBA-1289-47F7-B025-D8CB8A2CAC4E}" type="slidenum">
              <a:rPr lang="en-US" smtClean="0">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013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Divider Wordcloud">
    <p:spTree>
      <p:nvGrpSpPr>
        <p:cNvPr id="1" name=""/>
        <p:cNvGrpSpPr/>
        <p:nvPr/>
      </p:nvGrpSpPr>
      <p:grpSpPr>
        <a:xfrm>
          <a:off x="0" y="0"/>
          <a:ext cx="0" cy="0"/>
          <a:chOff x="0" y="0"/>
          <a:chExt cx="0" cy="0"/>
        </a:xfrm>
      </p:grpSpPr>
      <p:pic>
        <p:nvPicPr>
          <p:cNvPr id="11" name="Picture 2" descr="http://www.transceleratebiopharmainc.com/wp-content/uploads/2015/04/TC-Main-Brand2.jpg"/>
          <p:cNvPicPr>
            <a:picLocks noChangeAspect="1" noChangeArrowheads="1"/>
          </p:cNvPicPr>
          <p:nvPr userDrawn="1"/>
        </p:nvPicPr>
        <p:blipFill>
          <a:blip r:embed="rId2" cstate="print">
            <a:lum bright="18000" contrast="-16000"/>
          </a:blip>
          <a:srcRect l="30215" t="31308" r="25452"/>
          <a:stretch>
            <a:fillRect/>
          </a:stretch>
        </p:blipFill>
        <p:spPr bwMode="auto">
          <a:xfrm>
            <a:off x="0" y="0"/>
            <a:ext cx="13004800" cy="6524518"/>
          </a:xfrm>
          <a:prstGeom prst="rect">
            <a:avLst/>
          </a:prstGeom>
          <a:noFill/>
          <a:ln>
            <a:noFill/>
          </a:ln>
        </p:spPr>
      </p:pic>
      <p:sp>
        <p:nvSpPr>
          <p:cNvPr id="14" name="Rectangle 13"/>
          <p:cNvSpPr/>
          <p:nvPr userDrawn="1"/>
        </p:nvSpPr>
        <p:spPr>
          <a:xfrm>
            <a:off x="0" y="0"/>
            <a:ext cx="13004800" cy="7315200"/>
          </a:xfrm>
          <a:prstGeom prst="rect">
            <a:avLst/>
          </a:prstGeom>
          <a:gradFill flip="none" rotWithShape="1">
            <a:gsLst>
              <a:gs pos="0">
                <a:schemeClr val="bg1"/>
              </a:gs>
              <a:gs pos="25000">
                <a:schemeClr val="bg2">
                  <a:alpha val="83000"/>
                </a:schemeClr>
              </a:gs>
              <a:gs pos="76000">
                <a:schemeClr val="bg2">
                  <a:alpha val="50000"/>
                </a:schemeClr>
              </a:gs>
            </a:gsLst>
            <a:lin ang="16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1486" fontAlgn="auto">
              <a:spcBef>
                <a:spcPts val="0"/>
              </a:spcBef>
              <a:spcAft>
                <a:spcPts val="0"/>
              </a:spcAft>
              <a:defRPr/>
            </a:pPr>
            <a:endParaRPr lang="en-US" sz="1379" dirty="0">
              <a:solidFill>
                <a:prstClr val="white"/>
              </a:solidFill>
            </a:endParaRPr>
          </a:p>
        </p:txBody>
      </p:sp>
      <p:sp>
        <p:nvSpPr>
          <p:cNvPr id="13" name="Title 1"/>
          <p:cNvSpPr>
            <a:spLocks noGrp="1"/>
          </p:cNvSpPr>
          <p:nvPr>
            <p:ph type="ctrTitle"/>
          </p:nvPr>
        </p:nvSpPr>
        <p:spPr>
          <a:xfrm>
            <a:off x="412852" y="5257808"/>
            <a:ext cx="10837333" cy="1568027"/>
          </a:xfrm>
        </p:spPr>
        <p:txBody>
          <a:bodyPr anchor="b"/>
          <a:lstStyle>
            <a:lvl1pPr algn="l">
              <a:defRPr sz="6497" b="1">
                <a:solidFill>
                  <a:schemeClr val="accent5"/>
                </a:solidFill>
              </a:defRPr>
            </a:lvl1pPr>
          </a:lstStyle>
          <a:p>
            <a:r>
              <a:rPr lang="en-US" dirty="0"/>
              <a:t>Click to edit Master title style</a:t>
            </a:r>
          </a:p>
        </p:txBody>
      </p:sp>
    </p:spTree>
    <p:extLst>
      <p:ext uri="{BB962C8B-B14F-4D97-AF65-F5344CB8AC3E}">
        <p14:creationId xmlns:p14="http://schemas.microsoft.com/office/powerpoint/2010/main" val="15361762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6" name="Text Placeholder 8"/>
          <p:cNvSpPr>
            <a:spLocks noGrp="1"/>
          </p:cNvSpPr>
          <p:nvPr>
            <p:ph type="body" sz="quarter" idx="18"/>
          </p:nvPr>
        </p:nvSpPr>
        <p:spPr>
          <a:xfrm>
            <a:off x="516066" y="1771206"/>
            <a:ext cx="5573487" cy="4705795"/>
          </a:xfrm>
        </p:spPr>
        <p:txBody>
          <a:bodyPr tIns="0" bIns="0"/>
          <a:lstStyle>
            <a:lvl1pPr marL="0" indent="0">
              <a:lnSpc>
                <a:spcPct val="100000"/>
              </a:lnSpc>
              <a:spcBef>
                <a:spcPts val="600"/>
              </a:spcBef>
              <a:spcAft>
                <a:spcPts val="600"/>
              </a:spcAft>
              <a:buFont typeface="Arial" pitchFamily="34" charset="0"/>
              <a:buChar char="​"/>
              <a:defRPr sz="2000" b="1">
                <a:solidFill>
                  <a:schemeClr val="accent5"/>
                </a:solidFill>
                <a:latin typeface="+mj-lt"/>
              </a:defRPr>
            </a:lvl1pPr>
            <a:lvl2pPr marL="0" indent="0">
              <a:lnSpc>
                <a:spcPct val="110000"/>
              </a:lnSpc>
              <a:spcBef>
                <a:spcPts val="0"/>
              </a:spcBef>
              <a:spcAft>
                <a:spcPts val="600"/>
              </a:spcAft>
              <a:buFont typeface="Arial" pitchFamily="34" charset="0"/>
              <a:buChar char="​"/>
              <a:defRPr sz="1600" b="0">
                <a:solidFill>
                  <a:schemeClr val="tx1"/>
                </a:solidFill>
              </a:defRPr>
            </a:lvl2pPr>
            <a:lvl3pPr marL="284156" indent="-173034">
              <a:lnSpc>
                <a:spcPct val="100000"/>
              </a:lnSpc>
              <a:spcBef>
                <a:spcPts val="0"/>
              </a:spcBef>
              <a:spcAft>
                <a:spcPts val="600"/>
              </a:spcAft>
              <a:buFont typeface="Arial" pitchFamily="34" charset="0"/>
              <a:buChar char="•"/>
              <a:defRPr sz="1400" b="1">
                <a:solidFill>
                  <a:schemeClr val="accent3"/>
                </a:solidFill>
                <a:latin typeface="+mj-lt"/>
              </a:defRPr>
            </a:lvl3pPr>
            <a:lvl4pPr marL="625459" indent="-241294">
              <a:spcBef>
                <a:spcPts val="0"/>
              </a:spcBef>
              <a:spcAft>
                <a:spcPts val="600"/>
              </a:spcAft>
              <a:defRPr sz="1200" b="0" i="1">
                <a:latin typeface="+mj-lt"/>
              </a:defRPr>
            </a:lvl4pPr>
            <a:lvl5pPr marL="917552" indent="-241294">
              <a:spcBef>
                <a:spcPts val="0"/>
              </a:spcBef>
              <a:spcAft>
                <a:spcPts val="300"/>
              </a:spcAft>
              <a:defRPr sz="1200" b="0" i="1">
                <a:solidFill>
                  <a:schemeClr val="accent2"/>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8"/>
          <p:cNvSpPr>
            <a:spLocks noGrp="1"/>
          </p:cNvSpPr>
          <p:nvPr>
            <p:ph type="body" sz="quarter" idx="19"/>
          </p:nvPr>
        </p:nvSpPr>
        <p:spPr>
          <a:xfrm>
            <a:off x="6708829" y="1771206"/>
            <a:ext cx="5573487" cy="4705795"/>
          </a:xfrm>
        </p:spPr>
        <p:txBody>
          <a:bodyPr tIns="0" bIns="0"/>
          <a:lstStyle>
            <a:lvl1pPr marL="0" indent="0">
              <a:lnSpc>
                <a:spcPct val="100000"/>
              </a:lnSpc>
              <a:spcBef>
                <a:spcPts val="600"/>
              </a:spcBef>
              <a:spcAft>
                <a:spcPts val="600"/>
              </a:spcAft>
              <a:buFont typeface="Arial" pitchFamily="34" charset="0"/>
              <a:buChar char="​"/>
              <a:defRPr sz="2000" b="1">
                <a:solidFill>
                  <a:schemeClr val="accent5"/>
                </a:solidFill>
                <a:latin typeface="+mj-lt"/>
              </a:defRPr>
            </a:lvl1pPr>
            <a:lvl2pPr marL="0" indent="0">
              <a:lnSpc>
                <a:spcPct val="110000"/>
              </a:lnSpc>
              <a:spcBef>
                <a:spcPts val="0"/>
              </a:spcBef>
              <a:spcAft>
                <a:spcPts val="600"/>
              </a:spcAft>
              <a:buFont typeface="Arial" pitchFamily="34" charset="0"/>
              <a:buChar char="​"/>
              <a:defRPr sz="1600" b="0">
                <a:solidFill>
                  <a:schemeClr val="tx1"/>
                </a:solidFill>
              </a:defRPr>
            </a:lvl2pPr>
            <a:lvl3pPr marL="284156" indent="-173034">
              <a:lnSpc>
                <a:spcPct val="100000"/>
              </a:lnSpc>
              <a:spcBef>
                <a:spcPts val="0"/>
              </a:spcBef>
              <a:spcAft>
                <a:spcPts val="600"/>
              </a:spcAft>
              <a:buFont typeface="Arial" pitchFamily="34" charset="0"/>
              <a:buChar char="•"/>
              <a:defRPr sz="1400" b="1">
                <a:solidFill>
                  <a:schemeClr val="accent3"/>
                </a:solidFill>
                <a:latin typeface="+mj-lt"/>
              </a:defRPr>
            </a:lvl3pPr>
            <a:lvl4pPr marL="625459" indent="-241294">
              <a:spcBef>
                <a:spcPts val="0"/>
              </a:spcBef>
              <a:spcAft>
                <a:spcPts val="600"/>
              </a:spcAft>
              <a:defRPr sz="1200" b="0" i="1">
                <a:latin typeface="+mj-lt"/>
              </a:defRPr>
            </a:lvl4pPr>
            <a:lvl5pPr marL="917552" indent="-241294">
              <a:spcBef>
                <a:spcPts val="0"/>
              </a:spcBef>
              <a:spcAft>
                <a:spcPts val="300"/>
              </a:spcAft>
              <a:defRPr sz="1200" b="0" i="1">
                <a:solidFill>
                  <a:schemeClr val="accent2"/>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1"/>
          <p:cNvSpPr>
            <a:spLocks noGrp="1"/>
          </p:cNvSpPr>
          <p:nvPr>
            <p:ph type="title"/>
          </p:nvPr>
        </p:nvSpPr>
        <p:spPr>
          <a:xfrm>
            <a:off x="928916" y="381007"/>
            <a:ext cx="11353397" cy="773853"/>
          </a:xfrm>
        </p:spPr>
        <p:txBody>
          <a:bodyPr>
            <a:noAutofit/>
          </a:bodyPr>
          <a:lstStyle>
            <a:lvl1pPr algn="l">
              <a:defRPr sz="2800" b="1">
                <a:solidFill>
                  <a:schemeClr val="accent2"/>
                </a:solidFill>
              </a:defRPr>
            </a:lvl1pPr>
          </a:lstStyle>
          <a:p>
            <a:r>
              <a:rPr lang="en-US" dirty="0"/>
              <a:t>Click to edit Master title style</a:t>
            </a:r>
          </a:p>
        </p:txBody>
      </p:sp>
      <p:sp>
        <p:nvSpPr>
          <p:cNvPr id="7" name="Slide Number Placeholder 6"/>
          <p:cNvSpPr>
            <a:spLocks noGrp="1"/>
          </p:cNvSpPr>
          <p:nvPr>
            <p:ph type="sldNum" sz="quarter" idx="20"/>
          </p:nvPr>
        </p:nvSpPr>
        <p:spPr/>
        <p:txBody>
          <a:bodyPr/>
          <a:lstStyle/>
          <a:p>
            <a:pPr>
              <a:defRPr/>
            </a:pPr>
            <a:fld id="{D274BFBA-1289-47F7-B025-D8CB8A2CAC4E}" type="slidenum">
              <a:rPr lang="en-US" smtClean="0">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6815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66D6D69D-8C5B-3142-B467-8CF422ED467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 b="8306"/>
          <a:stretch/>
        </p:blipFill>
        <p:spPr>
          <a:xfrm>
            <a:off x="0" y="1"/>
            <a:ext cx="13004800" cy="6757259"/>
          </a:xfrm>
          <a:custGeom>
            <a:avLst/>
            <a:gdLst>
              <a:gd name="connsiteX0" fmla="*/ 0 w 13004800"/>
              <a:gd name="connsiteY0" fmla="*/ 0 h 6757259"/>
              <a:gd name="connsiteX1" fmla="*/ 13004800 w 13004800"/>
              <a:gd name="connsiteY1" fmla="*/ 0 h 6757259"/>
              <a:gd name="connsiteX2" fmla="*/ 13004800 w 13004800"/>
              <a:gd name="connsiteY2" fmla="*/ 6757259 h 6757259"/>
              <a:gd name="connsiteX3" fmla="*/ 0 w 13004800"/>
              <a:gd name="connsiteY3" fmla="*/ 6757259 h 6757259"/>
            </a:gdLst>
            <a:ahLst/>
            <a:cxnLst>
              <a:cxn ang="0">
                <a:pos x="connsiteX0" y="connsiteY0"/>
              </a:cxn>
              <a:cxn ang="0">
                <a:pos x="connsiteX1" y="connsiteY1"/>
              </a:cxn>
              <a:cxn ang="0">
                <a:pos x="connsiteX2" y="connsiteY2"/>
              </a:cxn>
              <a:cxn ang="0">
                <a:pos x="connsiteX3" y="connsiteY3"/>
              </a:cxn>
            </a:cxnLst>
            <a:rect l="l" t="t" r="r" b="b"/>
            <a:pathLst>
              <a:path w="13004800" h="6757259">
                <a:moveTo>
                  <a:pt x="0" y="0"/>
                </a:moveTo>
                <a:lnTo>
                  <a:pt x="13004800" y="0"/>
                </a:lnTo>
                <a:lnTo>
                  <a:pt x="13004800" y="6757259"/>
                </a:lnTo>
                <a:lnTo>
                  <a:pt x="0" y="6757259"/>
                </a:lnTo>
                <a:close/>
              </a:path>
            </a:pathLst>
          </a:custGeom>
        </p:spPr>
      </p:pic>
      <p:sp>
        <p:nvSpPr>
          <p:cNvPr id="11" name="Rounded Rectangle 10">
            <a:extLst>
              <a:ext uri="{FF2B5EF4-FFF2-40B4-BE49-F238E27FC236}">
                <a16:creationId xmlns:a16="http://schemas.microsoft.com/office/drawing/2014/main" id="{3BE39E4B-2F07-3948-82D5-EFB820DF8FBF}"/>
              </a:ext>
            </a:extLst>
          </p:cNvPr>
          <p:cNvSpPr/>
          <p:nvPr userDrawn="1"/>
        </p:nvSpPr>
        <p:spPr>
          <a:xfrm>
            <a:off x="867905" y="1689315"/>
            <a:ext cx="11185356" cy="4583950"/>
          </a:xfrm>
          <a:prstGeom prst="roundRect">
            <a:avLst>
              <a:gd name="adj" fmla="val 874"/>
            </a:avLst>
          </a:prstGeom>
          <a:solidFill>
            <a:schemeClr val="accent2">
              <a:lumMod val="20000"/>
              <a:lumOff val="8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FDE272AC-3C82-2B41-84FA-75C09867BA52}"/>
              </a:ext>
            </a:extLst>
          </p:cNvPr>
          <p:cNvSpPr>
            <a:spLocks noGrp="1"/>
          </p:cNvSpPr>
          <p:nvPr>
            <p:ph type="ctrTitle" hasCustomPrompt="1"/>
          </p:nvPr>
        </p:nvSpPr>
        <p:spPr>
          <a:xfrm>
            <a:off x="1185272" y="647516"/>
            <a:ext cx="10401891" cy="811372"/>
          </a:xfrm>
        </p:spPr>
        <p:txBody>
          <a:bodyPr lIns="91440" anchor="t" anchorCtr="0">
            <a:noAutofit/>
          </a:bodyPr>
          <a:lstStyle>
            <a:lvl1pPr algn="l">
              <a:defRPr sz="4000">
                <a:solidFill>
                  <a:schemeClr val="bg1"/>
                </a:solidFill>
                <a:latin typeface="Century Gothic" panose="020B0502020202020204" pitchFamily="34" charset="0"/>
              </a:defRPr>
            </a:lvl1pPr>
          </a:lstStyle>
          <a:p>
            <a:r>
              <a:rPr lang="en-US" dirty="0"/>
              <a:t>Click to edit Agenda</a:t>
            </a:r>
          </a:p>
        </p:txBody>
      </p:sp>
      <p:sp>
        <p:nvSpPr>
          <p:cNvPr id="10" name="Content Placeholder 2">
            <a:extLst>
              <a:ext uri="{FF2B5EF4-FFF2-40B4-BE49-F238E27FC236}">
                <a16:creationId xmlns:a16="http://schemas.microsoft.com/office/drawing/2014/main" id="{5BD4D02E-9D28-2F4F-BACB-3AF10F82682E}"/>
              </a:ext>
            </a:extLst>
          </p:cNvPr>
          <p:cNvSpPr>
            <a:spLocks noGrp="1"/>
          </p:cNvSpPr>
          <p:nvPr>
            <p:ph idx="1" hasCustomPrompt="1"/>
          </p:nvPr>
        </p:nvSpPr>
        <p:spPr>
          <a:xfrm>
            <a:off x="10759203" y="2014781"/>
            <a:ext cx="977941" cy="3938482"/>
          </a:xfrm>
        </p:spPr>
        <p:txBody>
          <a:bodyPr/>
          <a:lstStyle>
            <a:lvl1pPr algn="r">
              <a:spcBef>
                <a:spcPts val="1000"/>
              </a:spcBef>
              <a:defRPr sz="2400" b="1">
                <a:solidFill>
                  <a:schemeClr val="accent4"/>
                </a:solidFill>
                <a:latin typeface="Century Gothic" panose="020B0502020202020204" pitchFamily="34" charset="0"/>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Click to edit numbers</a:t>
            </a:r>
          </a:p>
        </p:txBody>
      </p:sp>
      <p:sp>
        <p:nvSpPr>
          <p:cNvPr id="12" name="Content Placeholder 2">
            <a:extLst>
              <a:ext uri="{FF2B5EF4-FFF2-40B4-BE49-F238E27FC236}">
                <a16:creationId xmlns:a16="http://schemas.microsoft.com/office/drawing/2014/main" id="{C3743861-086D-A348-B3FF-DFECB81E51B2}"/>
              </a:ext>
            </a:extLst>
          </p:cNvPr>
          <p:cNvSpPr>
            <a:spLocks noGrp="1"/>
          </p:cNvSpPr>
          <p:nvPr>
            <p:ph idx="10"/>
          </p:nvPr>
        </p:nvSpPr>
        <p:spPr>
          <a:xfrm>
            <a:off x="1185273" y="2014781"/>
            <a:ext cx="9139978" cy="3938482"/>
          </a:xfrm>
        </p:spPr>
        <p:txBody>
          <a:bodyPr/>
          <a:lstStyle>
            <a:lvl1pPr>
              <a:spcBef>
                <a:spcPts val="1800"/>
              </a:spcBef>
              <a:defRPr sz="1800" b="1">
                <a:solidFill>
                  <a:schemeClr val="accent2">
                    <a:lumMod val="75000"/>
                  </a:schemeClr>
                </a:solidFill>
                <a:latin typeface="Century Gothic" panose="020B0502020202020204" pitchFamily="34" charset="0"/>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Click to edit Master text styles</a:t>
            </a:r>
          </a:p>
        </p:txBody>
      </p:sp>
    </p:spTree>
    <p:extLst>
      <p:ext uri="{BB962C8B-B14F-4D97-AF65-F5344CB8AC3E}">
        <p14:creationId xmlns:p14="http://schemas.microsoft.com/office/powerpoint/2010/main" val="40286861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One Content">
    <p:spTree>
      <p:nvGrpSpPr>
        <p:cNvPr id="1" name=""/>
        <p:cNvGrpSpPr/>
        <p:nvPr/>
      </p:nvGrpSpPr>
      <p:grpSpPr>
        <a:xfrm>
          <a:off x="0" y="0"/>
          <a:ext cx="0" cy="0"/>
          <a:chOff x="0" y="0"/>
          <a:chExt cx="0" cy="0"/>
        </a:xfrm>
      </p:grpSpPr>
      <p:sp>
        <p:nvSpPr>
          <p:cNvPr id="2" name="Title 1"/>
          <p:cNvSpPr>
            <a:spLocks noGrp="1"/>
          </p:cNvSpPr>
          <p:nvPr>
            <p:ph type="title"/>
          </p:nvPr>
        </p:nvSpPr>
        <p:spPr>
          <a:xfrm>
            <a:off x="928916" y="381007"/>
            <a:ext cx="11353397" cy="773853"/>
          </a:xfrm>
        </p:spPr>
        <p:txBody>
          <a:bodyPr>
            <a:noAutofit/>
          </a:bodyPr>
          <a:lstStyle>
            <a:lvl1pPr algn="l">
              <a:defRPr sz="2800" b="1">
                <a:solidFill>
                  <a:schemeClr val="accent2"/>
                </a:solidFill>
              </a:defRPr>
            </a:lvl1pPr>
          </a:lstStyle>
          <a:p>
            <a:r>
              <a:rPr lang="en-US" dirty="0"/>
              <a:t>Click to edit Master title style</a:t>
            </a:r>
          </a:p>
        </p:txBody>
      </p:sp>
      <p:sp>
        <p:nvSpPr>
          <p:cNvPr id="6" name="Text Placeholder 8"/>
          <p:cNvSpPr>
            <a:spLocks noGrp="1"/>
          </p:cNvSpPr>
          <p:nvPr>
            <p:ph type="body" sz="quarter" idx="11"/>
          </p:nvPr>
        </p:nvSpPr>
        <p:spPr>
          <a:xfrm>
            <a:off x="516063" y="1771206"/>
            <a:ext cx="11766248" cy="4705795"/>
          </a:xfrm>
        </p:spPr>
        <p:txBody>
          <a:bodyPr tIns="0" bIns="0"/>
          <a:lstStyle>
            <a:lvl1pPr marL="0" indent="0">
              <a:lnSpc>
                <a:spcPct val="100000"/>
              </a:lnSpc>
              <a:spcBef>
                <a:spcPts val="600"/>
              </a:spcBef>
              <a:spcAft>
                <a:spcPts val="600"/>
              </a:spcAft>
              <a:buFont typeface="Arial" pitchFamily="34" charset="0"/>
              <a:buChar char="​"/>
              <a:defRPr sz="2000" b="1">
                <a:solidFill>
                  <a:schemeClr val="accent5"/>
                </a:solidFill>
                <a:latin typeface="+mj-lt"/>
              </a:defRPr>
            </a:lvl1pPr>
            <a:lvl2pPr marL="0" indent="0">
              <a:lnSpc>
                <a:spcPct val="110000"/>
              </a:lnSpc>
              <a:spcBef>
                <a:spcPts val="0"/>
              </a:spcBef>
              <a:spcAft>
                <a:spcPts val="600"/>
              </a:spcAft>
              <a:buFont typeface="Arial" pitchFamily="34" charset="0"/>
              <a:buChar char="​"/>
              <a:defRPr sz="1600" b="0">
                <a:solidFill>
                  <a:schemeClr val="tx1"/>
                </a:solidFill>
              </a:defRPr>
            </a:lvl2pPr>
            <a:lvl3pPr marL="284156" indent="-173034">
              <a:lnSpc>
                <a:spcPct val="100000"/>
              </a:lnSpc>
              <a:spcBef>
                <a:spcPts val="0"/>
              </a:spcBef>
              <a:spcAft>
                <a:spcPts val="600"/>
              </a:spcAft>
              <a:buFont typeface="Arial" pitchFamily="34" charset="0"/>
              <a:buChar char="•"/>
              <a:defRPr sz="1400" b="1">
                <a:solidFill>
                  <a:schemeClr val="accent3"/>
                </a:solidFill>
                <a:latin typeface="+mj-lt"/>
              </a:defRPr>
            </a:lvl3pPr>
            <a:lvl4pPr marL="625459" indent="-241294">
              <a:spcBef>
                <a:spcPts val="0"/>
              </a:spcBef>
              <a:spcAft>
                <a:spcPts val="600"/>
              </a:spcAft>
              <a:defRPr sz="1200" b="0" i="1">
                <a:latin typeface="+mj-lt"/>
              </a:defRPr>
            </a:lvl4pPr>
            <a:lvl5pPr marL="917552" indent="-241294">
              <a:spcBef>
                <a:spcPts val="0"/>
              </a:spcBef>
              <a:spcAft>
                <a:spcPts val="300"/>
              </a:spcAft>
              <a:defRPr sz="1200" b="0" i="1">
                <a:solidFill>
                  <a:schemeClr val="accent2"/>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p:cNvSpPr>
            <a:spLocks noGrp="1"/>
          </p:cNvSpPr>
          <p:nvPr>
            <p:ph type="sldNum" sz="quarter" idx="12"/>
          </p:nvPr>
        </p:nvSpPr>
        <p:spPr/>
        <p:txBody>
          <a:bodyPr/>
          <a:lstStyle/>
          <a:p>
            <a:pPr>
              <a:defRPr/>
            </a:pPr>
            <a:fld id="{D274BFBA-1289-47F7-B025-D8CB8A2CAC4E}" type="slidenum">
              <a:rPr lang="en-US" smtClean="0">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654764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Divider_A">
    <p:bg>
      <p:bgPr>
        <a:gradFill flip="none" rotWithShape="1">
          <a:gsLst>
            <a:gs pos="43000">
              <a:schemeClr val="accent2"/>
            </a:gs>
            <a:gs pos="0">
              <a:schemeClr val="accent2">
                <a:lumMod val="40000"/>
                <a:lumOff val="6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2079FBD-FE93-5647-9778-BAE2E68DE8FB}"/>
              </a:ext>
            </a:extLst>
          </p:cNvPr>
          <p:cNvPicPr>
            <a:picLocks noChangeAspect="1"/>
          </p:cNvPicPr>
          <p:nvPr userDrawn="1"/>
        </p:nvPicPr>
        <p:blipFill rotWithShape="1">
          <a:blip r:embed="rId2" cstate="print">
            <a:alphaModFix/>
            <a:extLst>
              <a:ext uri="{28A0092B-C50C-407E-A947-70E740481C1C}">
                <a14:useLocalDpi xmlns:a14="http://schemas.microsoft.com/office/drawing/2010/main" val="0"/>
              </a:ext>
            </a:extLst>
          </a:blip>
          <a:srcRect l="6042" t="11316" r="49096" b="12051"/>
          <a:stretch/>
        </p:blipFill>
        <p:spPr>
          <a:xfrm>
            <a:off x="785611" y="833832"/>
            <a:ext cx="5834130" cy="5647536"/>
          </a:xfrm>
          <a:prstGeom prst="roundRect">
            <a:avLst>
              <a:gd name="adj" fmla="val 5021"/>
            </a:avLst>
          </a:prstGeom>
        </p:spPr>
      </p:pic>
      <p:sp>
        <p:nvSpPr>
          <p:cNvPr id="9" name="Rounded Rectangle 8">
            <a:extLst>
              <a:ext uri="{FF2B5EF4-FFF2-40B4-BE49-F238E27FC236}">
                <a16:creationId xmlns:a16="http://schemas.microsoft.com/office/drawing/2014/main" id="{43985037-9018-9F4A-9D6F-E85261CFFB9B}"/>
              </a:ext>
            </a:extLst>
          </p:cNvPr>
          <p:cNvSpPr/>
          <p:nvPr userDrawn="1"/>
        </p:nvSpPr>
        <p:spPr>
          <a:xfrm>
            <a:off x="785611" y="833832"/>
            <a:ext cx="5834130" cy="5647536"/>
          </a:xfrm>
          <a:prstGeom prst="roundRect">
            <a:avLst>
              <a:gd name="adj" fmla="val 5752"/>
            </a:avLst>
          </a:prstGeom>
          <a:noFill/>
          <a:ln w="127000">
            <a:gradFill flip="none" rotWithShape="1">
              <a:gsLst>
                <a:gs pos="68000">
                  <a:schemeClr val="accent5"/>
                </a:gs>
                <a:gs pos="31000">
                  <a:schemeClr val="accent4"/>
                </a:gs>
              </a:gsLst>
              <a:lin ang="135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906F37FD-CB98-B54D-B4BC-ADB5F39D136F}"/>
              </a:ext>
            </a:extLst>
          </p:cNvPr>
          <p:cNvSpPr>
            <a:spLocks noGrp="1"/>
          </p:cNvSpPr>
          <p:nvPr>
            <p:ph type="body" idx="1"/>
          </p:nvPr>
        </p:nvSpPr>
        <p:spPr>
          <a:xfrm>
            <a:off x="7405352" y="1554735"/>
            <a:ext cx="5001802" cy="4203128"/>
          </a:xfrm>
        </p:spPr>
        <p:txBody>
          <a:bodyPr tIns="0" bIns="0" anchor="t" anchorCtr="0">
            <a:normAutofit/>
          </a:bodyPr>
          <a:lstStyle>
            <a:lvl1pPr marL="0" indent="0">
              <a:buNone/>
              <a:defRPr sz="2400">
                <a:solidFill>
                  <a:schemeClr val="bg1"/>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5" name="Text Placeholder 4">
            <a:extLst>
              <a:ext uri="{FF2B5EF4-FFF2-40B4-BE49-F238E27FC236}">
                <a16:creationId xmlns:a16="http://schemas.microsoft.com/office/drawing/2014/main" id="{040A90B2-D5AA-6C4F-BA69-144A54B8BD66}"/>
              </a:ext>
            </a:extLst>
          </p:cNvPr>
          <p:cNvSpPr>
            <a:spLocks noGrp="1"/>
          </p:cNvSpPr>
          <p:nvPr>
            <p:ph type="body" sz="quarter" idx="10"/>
          </p:nvPr>
        </p:nvSpPr>
        <p:spPr>
          <a:xfrm>
            <a:off x="1003512" y="528034"/>
            <a:ext cx="3185029" cy="566358"/>
          </a:xfrm>
          <a:prstGeom prst="roundRect">
            <a:avLst>
              <a:gd name="adj" fmla="val 11622"/>
            </a:avLst>
          </a:prstGeom>
          <a:solidFill>
            <a:schemeClr val="accent4"/>
          </a:solidFill>
        </p:spPr>
        <p:txBody>
          <a:bodyPr lIns="91440" rIns="91440" anchor="ctr" anchorCtr="0"/>
          <a:lstStyle>
            <a:lvl1pPr marL="14288" indent="-14288" algn="l">
              <a:buNone/>
              <a:tabLst/>
              <a:defRPr sz="1100" cap="all" baseline="0">
                <a:solidFill>
                  <a:schemeClr val="bg1"/>
                </a:solidFill>
                <a:latin typeface="Century Gothic" panose="020B0502020202020204" pitchFamily="34" charset="0"/>
              </a:defRPr>
            </a:lvl1pPr>
          </a:lstStyle>
          <a:p>
            <a:pPr lvl="0"/>
            <a:r>
              <a:rPr lang="en-US" dirty="0"/>
              <a:t>Click to edit Master text styles</a:t>
            </a:r>
          </a:p>
        </p:txBody>
      </p:sp>
      <p:sp>
        <p:nvSpPr>
          <p:cNvPr id="2" name="Title 1">
            <a:extLst>
              <a:ext uri="{FF2B5EF4-FFF2-40B4-BE49-F238E27FC236}">
                <a16:creationId xmlns:a16="http://schemas.microsoft.com/office/drawing/2014/main" id="{1B25FA38-12AB-D541-B9B4-F6E11A5C0472}"/>
              </a:ext>
            </a:extLst>
          </p:cNvPr>
          <p:cNvSpPr>
            <a:spLocks noGrp="1"/>
          </p:cNvSpPr>
          <p:nvPr>
            <p:ph type="title"/>
          </p:nvPr>
        </p:nvSpPr>
        <p:spPr>
          <a:xfrm>
            <a:off x="1323350" y="1554736"/>
            <a:ext cx="4729720" cy="4203127"/>
          </a:xfrm>
        </p:spPr>
        <p:txBody>
          <a:bodyPr bIns="0" anchor="t" anchorCtr="0">
            <a:normAutofit/>
          </a:bodyPr>
          <a:lstStyle>
            <a:lvl1pPr>
              <a:defRPr sz="6000" b="1">
                <a:solidFill>
                  <a:schemeClr val="bg2"/>
                </a:solidFill>
                <a:latin typeface="Century Gothic" panose="020B0502020202020204" pitchFamily="34" charset="0"/>
              </a:defRPr>
            </a:lvl1pPr>
          </a:lstStyle>
          <a:p>
            <a:r>
              <a:rPr lang="en-US" dirty="0"/>
              <a:t>Click to edit Master title style</a:t>
            </a:r>
          </a:p>
        </p:txBody>
      </p:sp>
    </p:spTree>
    <p:extLst>
      <p:ext uri="{BB962C8B-B14F-4D97-AF65-F5344CB8AC3E}">
        <p14:creationId xmlns:p14="http://schemas.microsoft.com/office/powerpoint/2010/main" val="3359613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98847-685A-0C42-990A-367CE7DF3300}"/>
              </a:ext>
            </a:extLst>
          </p:cNvPr>
          <p:cNvSpPr>
            <a:spLocks noGrp="1"/>
          </p:cNvSpPr>
          <p:nvPr>
            <p:ph type="title"/>
          </p:nvPr>
        </p:nvSpPr>
        <p:spPr/>
        <p:txBody>
          <a:bodyPr rIns="91440"/>
          <a:lstStyle>
            <a:lvl1pPr algn="l">
              <a:defRPr b="1">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AB8E3C56-D79F-A441-821E-8BB6FBDB1C95}"/>
              </a:ext>
            </a:extLst>
          </p:cNvPr>
          <p:cNvSpPr>
            <a:spLocks noGrp="1"/>
          </p:cNvSpPr>
          <p:nvPr>
            <p:ph idx="1"/>
          </p:nvPr>
        </p:nvSpPr>
        <p:spPr>
          <a:xfrm>
            <a:off x="619277" y="1816274"/>
            <a:ext cx="11802936" cy="4936956"/>
          </a:xfrm>
        </p:spPr>
        <p:txBody>
          <a:bodyPr/>
          <a:lstStyle>
            <a:lvl1pPr>
              <a:defRPr b="1">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b="1">
                <a:latin typeface="Century Gothic" panose="020B0502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4">
            <a:extLst>
              <a:ext uri="{FF2B5EF4-FFF2-40B4-BE49-F238E27FC236}">
                <a16:creationId xmlns:a16="http://schemas.microsoft.com/office/drawing/2014/main" id="{49F6C01F-F86F-7140-B3BA-AF7645CA8163}"/>
              </a:ext>
            </a:extLst>
          </p:cNvPr>
          <p:cNvSpPr>
            <a:spLocks noGrp="1"/>
          </p:cNvSpPr>
          <p:nvPr>
            <p:ph type="body" sz="quarter" idx="10" hasCustomPrompt="1"/>
          </p:nvPr>
        </p:nvSpPr>
        <p:spPr>
          <a:xfrm>
            <a:off x="619124" y="785104"/>
            <a:ext cx="6346120" cy="592139"/>
          </a:xfrm>
        </p:spPr>
        <p:txBody>
          <a:bodyPr/>
          <a:lstStyle>
            <a:lvl1pPr marL="11113" indent="-11113">
              <a:buNone/>
              <a:tabLst/>
              <a:defRPr sz="1600">
                <a:solidFill>
                  <a:schemeClr val="bg1"/>
                </a:solidFill>
                <a:latin typeface="Century Gothic" panose="020B0502020202020204" pitchFamily="34" charset="0"/>
              </a:defRPr>
            </a:lvl1pPr>
          </a:lstStyle>
          <a:p>
            <a:pPr lvl="0"/>
            <a:r>
              <a:rPr lang="en-US" dirty="0"/>
              <a:t>Click to edit subtitle</a:t>
            </a:r>
          </a:p>
        </p:txBody>
      </p:sp>
    </p:spTree>
    <p:extLst>
      <p:ext uri="{BB962C8B-B14F-4D97-AF65-F5344CB8AC3E}">
        <p14:creationId xmlns:p14="http://schemas.microsoft.com/office/powerpoint/2010/main" val="4257499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_1/3 p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98847-685A-0C42-990A-367CE7DF3300}"/>
              </a:ext>
            </a:extLst>
          </p:cNvPr>
          <p:cNvSpPr>
            <a:spLocks noGrp="1"/>
          </p:cNvSpPr>
          <p:nvPr>
            <p:ph type="title"/>
          </p:nvPr>
        </p:nvSpPr>
        <p:spPr/>
        <p:txBody>
          <a:bodyPr rIns="91440"/>
          <a:lstStyle>
            <a:lvl1pPr algn="l">
              <a:defRPr b="1">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AB8E3C56-D79F-A441-821E-8BB6FBDB1C95}"/>
              </a:ext>
            </a:extLst>
          </p:cNvPr>
          <p:cNvSpPr>
            <a:spLocks noGrp="1"/>
          </p:cNvSpPr>
          <p:nvPr>
            <p:ph idx="1"/>
          </p:nvPr>
        </p:nvSpPr>
        <p:spPr>
          <a:xfrm>
            <a:off x="1" y="1929007"/>
            <a:ext cx="3745282" cy="4722313"/>
          </a:xfrm>
          <a:solidFill>
            <a:schemeClr val="accent2"/>
          </a:solidFill>
        </p:spPr>
        <p:txBody>
          <a:bodyPr lIns="548640" tIns="548640" rIns="457200"/>
          <a:lstStyle>
            <a:lvl1pPr>
              <a:defRPr sz="2000" b="1">
                <a:solidFill>
                  <a:schemeClr val="bg1"/>
                </a:solidFill>
                <a:latin typeface="Century Gothic" panose="020B0502020202020204" pitchFamily="34" charset="0"/>
              </a:defRPr>
            </a:lvl1pPr>
            <a:lvl2pPr>
              <a:defRPr sz="1600">
                <a:solidFill>
                  <a:schemeClr val="bg1"/>
                </a:solidFill>
                <a:latin typeface="Century Gothic" panose="020B0502020202020204" pitchFamily="34" charset="0"/>
              </a:defRPr>
            </a:lvl2pPr>
            <a:lvl3pPr>
              <a:defRPr sz="1200">
                <a:solidFill>
                  <a:schemeClr val="bg1"/>
                </a:solidFill>
                <a:latin typeface="Century Gothic" panose="020B0502020202020204" pitchFamily="34" charset="0"/>
              </a:defRPr>
            </a:lvl3pPr>
            <a:lvl4pPr>
              <a:defRPr sz="1100">
                <a:solidFill>
                  <a:schemeClr val="bg1"/>
                </a:solidFill>
                <a:latin typeface="Century Gothic" panose="020B0502020202020204" pitchFamily="34" charset="0"/>
              </a:defRPr>
            </a:lvl4pPr>
            <a:lvl5pPr>
              <a:defRPr sz="1200" b="1">
                <a:solidFill>
                  <a:schemeClr val="bg1"/>
                </a:solidFill>
                <a:latin typeface="Century Gothic" panose="020B0502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4">
            <a:extLst>
              <a:ext uri="{FF2B5EF4-FFF2-40B4-BE49-F238E27FC236}">
                <a16:creationId xmlns:a16="http://schemas.microsoft.com/office/drawing/2014/main" id="{5BB8223B-D048-F249-9F3A-74481B4740FA}"/>
              </a:ext>
            </a:extLst>
          </p:cNvPr>
          <p:cNvSpPr>
            <a:spLocks noGrp="1"/>
          </p:cNvSpPr>
          <p:nvPr>
            <p:ph type="body" sz="quarter" idx="10" hasCustomPrompt="1"/>
          </p:nvPr>
        </p:nvSpPr>
        <p:spPr>
          <a:xfrm>
            <a:off x="619124" y="785104"/>
            <a:ext cx="6346120" cy="592139"/>
          </a:xfrm>
        </p:spPr>
        <p:txBody>
          <a:bodyPr/>
          <a:lstStyle>
            <a:lvl1pPr marL="11113" indent="-11113">
              <a:buNone/>
              <a:tabLst/>
              <a:defRPr sz="1600">
                <a:solidFill>
                  <a:schemeClr val="bg1"/>
                </a:solidFill>
                <a:latin typeface="Century Gothic" panose="020B0502020202020204" pitchFamily="34" charset="0"/>
              </a:defRPr>
            </a:lvl1pPr>
          </a:lstStyle>
          <a:p>
            <a:pPr lvl="0"/>
            <a:r>
              <a:rPr lang="en-US" dirty="0"/>
              <a:t>Click to edit subtitle</a:t>
            </a:r>
          </a:p>
        </p:txBody>
      </p:sp>
    </p:spTree>
    <p:extLst>
      <p:ext uri="{BB962C8B-B14F-4D97-AF65-F5344CB8AC3E}">
        <p14:creationId xmlns:p14="http://schemas.microsoft.com/office/powerpoint/2010/main" val="2867953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98330-382B-304F-BBCF-C8A1CC23AA9D}"/>
              </a:ext>
            </a:extLst>
          </p:cNvPr>
          <p:cNvSpPr>
            <a:spLocks noGrp="1"/>
          </p:cNvSpPr>
          <p:nvPr>
            <p:ph type="title"/>
          </p:nvPr>
        </p:nvSpPr>
        <p:spPr/>
        <p:txBody>
          <a:bodyPr rIns="91440"/>
          <a:lstStyle>
            <a:lvl1pPr algn="l">
              <a:defRPr b="1">
                <a:latin typeface="Century Gothic" panose="020B0502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A8BCD319-DF6F-EE43-A248-948B7943F30F}"/>
              </a:ext>
            </a:extLst>
          </p:cNvPr>
          <p:cNvSpPr>
            <a:spLocks noGrp="1"/>
          </p:cNvSpPr>
          <p:nvPr>
            <p:ph sz="half" idx="1"/>
          </p:nvPr>
        </p:nvSpPr>
        <p:spPr>
          <a:xfrm>
            <a:off x="619277" y="1929007"/>
            <a:ext cx="5532437" cy="4722313"/>
          </a:xfrm>
        </p:spPr>
        <p:txBody>
          <a:bodyPr/>
          <a:lstStyle>
            <a:lvl1pPr>
              <a:defRPr b="1">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b="1">
                <a:latin typeface="Century Gothic" panose="020B0502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2E30CE7-728B-B749-8B3C-F97ADDECC7A5}"/>
              </a:ext>
            </a:extLst>
          </p:cNvPr>
          <p:cNvSpPr>
            <a:spLocks noGrp="1"/>
          </p:cNvSpPr>
          <p:nvPr>
            <p:ph sz="half" idx="2"/>
          </p:nvPr>
        </p:nvSpPr>
        <p:spPr>
          <a:xfrm>
            <a:off x="6853085" y="1929007"/>
            <a:ext cx="5532438" cy="4722313"/>
          </a:xfrm>
        </p:spPr>
        <p:txBody>
          <a:bodyPr/>
          <a:lstStyle>
            <a:lvl1pPr>
              <a:defRPr b="1">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b="1">
                <a:latin typeface="Century Gothic" panose="020B0502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D4CD57B-6C6E-2B4B-AA43-844FCD3BD809}"/>
              </a:ext>
            </a:extLst>
          </p:cNvPr>
          <p:cNvSpPr>
            <a:spLocks noGrp="1"/>
          </p:cNvSpPr>
          <p:nvPr>
            <p:ph type="body" sz="quarter" idx="10" hasCustomPrompt="1"/>
          </p:nvPr>
        </p:nvSpPr>
        <p:spPr>
          <a:xfrm>
            <a:off x="619124" y="785104"/>
            <a:ext cx="6346120" cy="592139"/>
          </a:xfrm>
        </p:spPr>
        <p:txBody>
          <a:bodyPr/>
          <a:lstStyle>
            <a:lvl1pPr marL="11113" indent="-11113">
              <a:buNone/>
              <a:tabLst/>
              <a:defRPr sz="1600">
                <a:solidFill>
                  <a:schemeClr val="bg1"/>
                </a:solidFill>
                <a:latin typeface="Century Gothic" panose="020B0502020202020204" pitchFamily="34" charset="0"/>
              </a:defRPr>
            </a:lvl1pPr>
          </a:lstStyle>
          <a:p>
            <a:pPr lvl="0"/>
            <a:r>
              <a:rPr lang="en-US" dirty="0"/>
              <a:t>Click to edit subtitle</a:t>
            </a:r>
          </a:p>
        </p:txBody>
      </p:sp>
    </p:spTree>
    <p:extLst>
      <p:ext uri="{BB962C8B-B14F-4D97-AF65-F5344CB8AC3E}">
        <p14:creationId xmlns:p14="http://schemas.microsoft.com/office/powerpoint/2010/main" val="3653324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98330-382B-304F-BBCF-C8A1CC23AA9D}"/>
              </a:ext>
            </a:extLst>
          </p:cNvPr>
          <p:cNvSpPr>
            <a:spLocks noGrp="1"/>
          </p:cNvSpPr>
          <p:nvPr>
            <p:ph type="title"/>
          </p:nvPr>
        </p:nvSpPr>
        <p:spPr/>
        <p:txBody>
          <a:bodyPr rIns="91440"/>
          <a:lstStyle>
            <a:lvl1pPr algn="l">
              <a:defRPr b="1">
                <a:latin typeface="Century Gothic" panose="020B0502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A8BCD319-DF6F-EE43-A248-948B7943F30F}"/>
              </a:ext>
            </a:extLst>
          </p:cNvPr>
          <p:cNvSpPr>
            <a:spLocks noGrp="1"/>
          </p:cNvSpPr>
          <p:nvPr>
            <p:ph sz="half" idx="1"/>
          </p:nvPr>
        </p:nvSpPr>
        <p:spPr>
          <a:xfrm>
            <a:off x="619277" y="2041741"/>
            <a:ext cx="3549767" cy="4622105"/>
          </a:xfrm>
        </p:spPr>
        <p:txBody>
          <a:bodyPr/>
          <a:lstStyle>
            <a:lvl1pPr>
              <a:defRPr sz="1600" b="1">
                <a:latin typeface="Century Gothic" panose="020B0502020202020204" pitchFamily="34" charset="0"/>
              </a:defRPr>
            </a:lvl1pPr>
            <a:lvl2pPr>
              <a:defRPr sz="1400">
                <a:latin typeface="Century Gothic" panose="020B0502020202020204" pitchFamily="34" charset="0"/>
              </a:defRPr>
            </a:lvl2pPr>
            <a:lvl3pPr>
              <a:defRPr sz="1200">
                <a:latin typeface="Century Gothic" panose="020B0502020202020204" pitchFamily="34" charset="0"/>
              </a:defRPr>
            </a:lvl3pPr>
            <a:lvl4pPr>
              <a:defRPr sz="1100">
                <a:latin typeface="Century Gothic" panose="020B0502020202020204" pitchFamily="34" charset="0"/>
              </a:defRPr>
            </a:lvl4pPr>
            <a:lvl5pPr>
              <a:defRPr sz="1100" b="1">
                <a:latin typeface="Century Gothic" panose="020B0502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2E30CE7-728B-B749-8B3C-F97ADDECC7A5}"/>
              </a:ext>
            </a:extLst>
          </p:cNvPr>
          <p:cNvSpPr>
            <a:spLocks noGrp="1"/>
          </p:cNvSpPr>
          <p:nvPr>
            <p:ph sz="half" idx="2"/>
          </p:nvPr>
        </p:nvSpPr>
        <p:spPr>
          <a:xfrm>
            <a:off x="4532501" y="2041741"/>
            <a:ext cx="3549768" cy="4622105"/>
          </a:xfrm>
        </p:spPr>
        <p:txBody>
          <a:bodyPr/>
          <a:lstStyle>
            <a:lvl1pPr>
              <a:defRPr sz="1600" b="1">
                <a:latin typeface="Century Gothic" panose="020B0502020202020204" pitchFamily="34" charset="0"/>
              </a:defRPr>
            </a:lvl1pPr>
            <a:lvl2pPr>
              <a:defRPr sz="1400">
                <a:latin typeface="Century Gothic" panose="020B0502020202020204" pitchFamily="34" charset="0"/>
              </a:defRPr>
            </a:lvl2pPr>
            <a:lvl3pPr>
              <a:defRPr sz="1200">
                <a:latin typeface="Century Gothic" panose="020B0502020202020204" pitchFamily="34" charset="0"/>
              </a:defRPr>
            </a:lvl3pPr>
            <a:lvl4pPr>
              <a:defRPr sz="1100">
                <a:latin typeface="Century Gothic" panose="020B0502020202020204" pitchFamily="34" charset="0"/>
              </a:defRPr>
            </a:lvl4pPr>
            <a:lvl5pPr>
              <a:defRPr sz="1100" b="1">
                <a:latin typeface="Century Gothic" panose="020B0502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3">
            <a:extLst>
              <a:ext uri="{FF2B5EF4-FFF2-40B4-BE49-F238E27FC236}">
                <a16:creationId xmlns:a16="http://schemas.microsoft.com/office/drawing/2014/main" id="{DEEE38E0-EB5B-1148-BCBE-A4D8624AA83A}"/>
              </a:ext>
            </a:extLst>
          </p:cNvPr>
          <p:cNvSpPr>
            <a:spLocks noGrp="1"/>
          </p:cNvSpPr>
          <p:nvPr>
            <p:ph sz="half" idx="10"/>
          </p:nvPr>
        </p:nvSpPr>
        <p:spPr>
          <a:xfrm>
            <a:off x="8835758" y="2041741"/>
            <a:ext cx="3549768" cy="4622105"/>
          </a:xfrm>
        </p:spPr>
        <p:txBody>
          <a:bodyPr/>
          <a:lstStyle>
            <a:lvl1pPr>
              <a:defRPr sz="1600" b="1">
                <a:latin typeface="Century Gothic" panose="020B0502020202020204" pitchFamily="34" charset="0"/>
              </a:defRPr>
            </a:lvl1pPr>
            <a:lvl2pPr>
              <a:defRPr sz="1400">
                <a:latin typeface="Century Gothic" panose="020B0502020202020204" pitchFamily="34" charset="0"/>
              </a:defRPr>
            </a:lvl2pPr>
            <a:lvl3pPr>
              <a:defRPr sz="1200">
                <a:latin typeface="Century Gothic" panose="020B0502020202020204" pitchFamily="34" charset="0"/>
              </a:defRPr>
            </a:lvl3pPr>
            <a:lvl4pPr>
              <a:defRPr sz="1100">
                <a:latin typeface="Century Gothic" panose="020B0502020202020204" pitchFamily="34" charset="0"/>
              </a:defRPr>
            </a:lvl4pPr>
            <a:lvl5pPr>
              <a:defRPr sz="1100" b="1">
                <a:latin typeface="Century Gothic" panose="020B0502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4">
            <a:extLst>
              <a:ext uri="{FF2B5EF4-FFF2-40B4-BE49-F238E27FC236}">
                <a16:creationId xmlns:a16="http://schemas.microsoft.com/office/drawing/2014/main" id="{F09CE495-D5B0-484B-ACC3-D11F077E35D3}"/>
              </a:ext>
            </a:extLst>
          </p:cNvPr>
          <p:cNvSpPr>
            <a:spLocks noGrp="1"/>
          </p:cNvSpPr>
          <p:nvPr>
            <p:ph type="body" sz="quarter" idx="11" hasCustomPrompt="1"/>
          </p:nvPr>
        </p:nvSpPr>
        <p:spPr>
          <a:xfrm>
            <a:off x="619124" y="785104"/>
            <a:ext cx="6346120" cy="592139"/>
          </a:xfrm>
        </p:spPr>
        <p:txBody>
          <a:bodyPr/>
          <a:lstStyle>
            <a:lvl1pPr marL="11113" indent="-11113">
              <a:buNone/>
              <a:tabLst/>
              <a:defRPr sz="1600">
                <a:solidFill>
                  <a:schemeClr val="bg1"/>
                </a:solidFill>
                <a:latin typeface="Century Gothic" panose="020B0502020202020204" pitchFamily="34" charset="0"/>
              </a:defRPr>
            </a:lvl1pPr>
          </a:lstStyle>
          <a:p>
            <a:pPr lvl="0"/>
            <a:r>
              <a:rPr lang="en-US" dirty="0"/>
              <a:t>Click to edit subtitle</a:t>
            </a:r>
          </a:p>
        </p:txBody>
      </p:sp>
    </p:spTree>
    <p:extLst>
      <p:ext uri="{BB962C8B-B14F-4D97-AF65-F5344CB8AC3E}">
        <p14:creationId xmlns:p14="http://schemas.microsoft.com/office/powerpoint/2010/main" val="1757904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_with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98330-382B-304F-BBCF-C8A1CC23AA9D}"/>
              </a:ext>
            </a:extLst>
          </p:cNvPr>
          <p:cNvSpPr>
            <a:spLocks noGrp="1"/>
          </p:cNvSpPr>
          <p:nvPr>
            <p:ph type="title"/>
          </p:nvPr>
        </p:nvSpPr>
        <p:spPr/>
        <p:txBody>
          <a:bodyPr rIns="91440"/>
          <a:lstStyle>
            <a:lvl1pPr algn="l">
              <a:defRPr b="1">
                <a:latin typeface="Century Gothic" panose="020B0502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A8BCD319-DF6F-EE43-A248-948B7943F30F}"/>
              </a:ext>
            </a:extLst>
          </p:cNvPr>
          <p:cNvSpPr>
            <a:spLocks noGrp="1"/>
          </p:cNvSpPr>
          <p:nvPr>
            <p:ph sz="half" idx="1"/>
          </p:nvPr>
        </p:nvSpPr>
        <p:spPr>
          <a:xfrm>
            <a:off x="619277" y="3770335"/>
            <a:ext cx="3549767" cy="2880986"/>
          </a:xfrm>
        </p:spPr>
        <p:txBody>
          <a:bodyPr/>
          <a:lstStyle>
            <a:lvl1pPr>
              <a:defRPr sz="1600" b="1">
                <a:latin typeface="Century Gothic" panose="020B0502020202020204" pitchFamily="34" charset="0"/>
              </a:defRPr>
            </a:lvl1pPr>
            <a:lvl2pPr>
              <a:defRPr sz="1200">
                <a:latin typeface="Century Gothic" panose="020B0502020202020204" pitchFamily="34" charset="0"/>
              </a:defRPr>
            </a:lvl2pPr>
            <a:lvl3pPr>
              <a:defRPr sz="1100">
                <a:latin typeface="Century Gothic" panose="020B0502020202020204" pitchFamily="34" charset="0"/>
              </a:defRPr>
            </a:lvl3pPr>
            <a:lvl4pPr>
              <a:defRPr sz="1050">
                <a:latin typeface="Century Gothic" panose="020B0502020202020204" pitchFamily="34" charset="0"/>
              </a:defRPr>
            </a:lvl4pPr>
            <a:lvl5pPr>
              <a:defRPr sz="1050" b="1">
                <a:latin typeface="Century Gothic" panose="020B0502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2E30CE7-728B-B749-8B3C-F97ADDECC7A5}"/>
              </a:ext>
            </a:extLst>
          </p:cNvPr>
          <p:cNvSpPr>
            <a:spLocks noGrp="1"/>
          </p:cNvSpPr>
          <p:nvPr>
            <p:ph sz="half" idx="2"/>
          </p:nvPr>
        </p:nvSpPr>
        <p:spPr>
          <a:xfrm>
            <a:off x="4745861" y="3770335"/>
            <a:ext cx="3549768" cy="2880986"/>
          </a:xfrm>
        </p:spPr>
        <p:txBody>
          <a:bodyPr/>
          <a:lstStyle>
            <a:lvl1pPr>
              <a:defRPr sz="1600" b="1">
                <a:latin typeface="Century Gothic" panose="020B0502020202020204" pitchFamily="34" charset="0"/>
              </a:defRPr>
            </a:lvl1pPr>
            <a:lvl2pPr>
              <a:defRPr sz="1200">
                <a:latin typeface="Century Gothic" panose="020B0502020202020204" pitchFamily="34" charset="0"/>
              </a:defRPr>
            </a:lvl2pPr>
            <a:lvl3pPr>
              <a:defRPr sz="1100">
                <a:latin typeface="Century Gothic" panose="020B0502020202020204" pitchFamily="34" charset="0"/>
              </a:defRPr>
            </a:lvl3pPr>
            <a:lvl4pPr>
              <a:defRPr sz="1050">
                <a:latin typeface="Century Gothic" panose="020B0502020202020204" pitchFamily="34" charset="0"/>
              </a:defRPr>
            </a:lvl4pPr>
            <a:lvl5pPr>
              <a:defRPr sz="1050" b="1">
                <a:latin typeface="Century Gothic" panose="020B0502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3">
            <a:extLst>
              <a:ext uri="{FF2B5EF4-FFF2-40B4-BE49-F238E27FC236}">
                <a16:creationId xmlns:a16="http://schemas.microsoft.com/office/drawing/2014/main" id="{DEEE38E0-EB5B-1148-BCBE-A4D8624AA83A}"/>
              </a:ext>
            </a:extLst>
          </p:cNvPr>
          <p:cNvSpPr>
            <a:spLocks noGrp="1"/>
          </p:cNvSpPr>
          <p:nvPr>
            <p:ph sz="half" idx="10"/>
          </p:nvPr>
        </p:nvSpPr>
        <p:spPr>
          <a:xfrm>
            <a:off x="8835758" y="3770335"/>
            <a:ext cx="3549768" cy="2880986"/>
          </a:xfrm>
        </p:spPr>
        <p:txBody>
          <a:bodyPr/>
          <a:lstStyle>
            <a:lvl1pPr>
              <a:defRPr sz="1600" b="1">
                <a:latin typeface="Century Gothic" panose="020B0502020202020204" pitchFamily="34" charset="0"/>
              </a:defRPr>
            </a:lvl1pPr>
            <a:lvl2pPr>
              <a:defRPr sz="1200">
                <a:latin typeface="Century Gothic" panose="020B0502020202020204" pitchFamily="34" charset="0"/>
              </a:defRPr>
            </a:lvl2pPr>
            <a:lvl3pPr>
              <a:defRPr sz="1100">
                <a:latin typeface="Century Gothic" panose="020B0502020202020204" pitchFamily="34" charset="0"/>
              </a:defRPr>
            </a:lvl3pPr>
            <a:lvl4pPr>
              <a:defRPr sz="1050">
                <a:latin typeface="Century Gothic" panose="020B0502020202020204" pitchFamily="34" charset="0"/>
              </a:defRPr>
            </a:lvl4pPr>
            <a:lvl5pPr>
              <a:defRPr sz="1050" b="1">
                <a:latin typeface="Century Gothic" panose="020B0502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7">
            <a:extLst>
              <a:ext uri="{FF2B5EF4-FFF2-40B4-BE49-F238E27FC236}">
                <a16:creationId xmlns:a16="http://schemas.microsoft.com/office/drawing/2014/main" id="{DD9AB9F1-2667-5A42-907E-5A62653691DE}"/>
              </a:ext>
            </a:extLst>
          </p:cNvPr>
          <p:cNvSpPr>
            <a:spLocks noGrp="1"/>
          </p:cNvSpPr>
          <p:nvPr>
            <p:ph type="pic" sz="quarter" idx="13" hasCustomPrompt="1"/>
          </p:nvPr>
        </p:nvSpPr>
        <p:spPr>
          <a:xfrm>
            <a:off x="619274" y="1827592"/>
            <a:ext cx="3549766" cy="1830008"/>
          </a:xfrm>
          <a:prstGeom prst="roundRect">
            <a:avLst>
              <a:gd name="adj" fmla="val 2112"/>
            </a:avLst>
          </a:prstGeom>
          <a:pattFill prst="pct5">
            <a:fgClr>
              <a:schemeClr val="accent1"/>
            </a:fgClr>
            <a:bgClr>
              <a:schemeClr val="bg1"/>
            </a:bgClr>
          </a:pattFill>
        </p:spPr>
        <p:txBody>
          <a:bodyPr anchor="ctr"/>
          <a:lstStyle>
            <a:lvl1pPr marL="0" indent="0" algn="ctr">
              <a:buNone/>
              <a:defRPr sz="1600" b="1">
                <a:latin typeface="Century Gothic" panose="020B0502020202020204" pitchFamily="34" charset="0"/>
              </a:defRPr>
            </a:lvl1pPr>
          </a:lstStyle>
          <a:p>
            <a:r>
              <a:rPr lang="en-US" dirty="0"/>
              <a:t>Click to insert image</a:t>
            </a:r>
          </a:p>
        </p:txBody>
      </p:sp>
      <p:sp>
        <p:nvSpPr>
          <p:cNvPr id="7" name="Picture Placeholder 7">
            <a:extLst>
              <a:ext uri="{FF2B5EF4-FFF2-40B4-BE49-F238E27FC236}">
                <a16:creationId xmlns:a16="http://schemas.microsoft.com/office/drawing/2014/main" id="{DC11E3B2-E155-5D4E-84C3-71944A7C73DD}"/>
              </a:ext>
            </a:extLst>
          </p:cNvPr>
          <p:cNvSpPr>
            <a:spLocks noGrp="1"/>
          </p:cNvSpPr>
          <p:nvPr>
            <p:ph type="pic" sz="quarter" idx="16" hasCustomPrompt="1"/>
          </p:nvPr>
        </p:nvSpPr>
        <p:spPr>
          <a:xfrm>
            <a:off x="4745857" y="1827592"/>
            <a:ext cx="3549766" cy="1830008"/>
          </a:xfrm>
          <a:prstGeom prst="roundRect">
            <a:avLst>
              <a:gd name="adj" fmla="val 2112"/>
            </a:avLst>
          </a:prstGeom>
          <a:pattFill prst="pct5">
            <a:fgClr>
              <a:schemeClr val="accent1"/>
            </a:fgClr>
            <a:bgClr>
              <a:schemeClr val="bg1"/>
            </a:bgClr>
          </a:pattFill>
        </p:spPr>
        <p:txBody>
          <a:bodyPr anchor="ctr"/>
          <a:lstStyle>
            <a:lvl1pPr marL="0" indent="0" algn="ctr">
              <a:buNone/>
              <a:defRPr sz="1600" b="1">
                <a:latin typeface="Century Gothic" panose="020B0502020202020204" pitchFamily="34" charset="0"/>
              </a:defRPr>
            </a:lvl1pPr>
          </a:lstStyle>
          <a:p>
            <a:r>
              <a:rPr lang="en-US" dirty="0"/>
              <a:t>Click to insert image</a:t>
            </a:r>
          </a:p>
        </p:txBody>
      </p:sp>
      <p:sp>
        <p:nvSpPr>
          <p:cNvPr id="8" name="Picture Placeholder 7">
            <a:extLst>
              <a:ext uri="{FF2B5EF4-FFF2-40B4-BE49-F238E27FC236}">
                <a16:creationId xmlns:a16="http://schemas.microsoft.com/office/drawing/2014/main" id="{1E5C5C5F-A1C8-4A43-AA91-400157735E14}"/>
              </a:ext>
            </a:extLst>
          </p:cNvPr>
          <p:cNvSpPr>
            <a:spLocks noGrp="1"/>
          </p:cNvSpPr>
          <p:nvPr>
            <p:ph type="pic" sz="quarter" idx="20" hasCustomPrompt="1"/>
          </p:nvPr>
        </p:nvSpPr>
        <p:spPr>
          <a:xfrm>
            <a:off x="8852688" y="1827592"/>
            <a:ext cx="3549766" cy="1830008"/>
          </a:xfrm>
          <a:prstGeom prst="roundRect">
            <a:avLst>
              <a:gd name="adj" fmla="val 2112"/>
            </a:avLst>
          </a:prstGeom>
          <a:pattFill prst="pct5">
            <a:fgClr>
              <a:schemeClr val="accent1"/>
            </a:fgClr>
            <a:bgClr>
              <a:schemeClr val="bg1"/>
            </a:bgClr>
          </a:pattFill>
        </p:spPr>
        <p:txBody>
          <a:bodyPr anchor="ctr"/>
          <a:lstStyle>
            <a:lvl1pPr marL="0" indent="0" algn="ctr">
              <a:buNone/>
              <a:defRPr sz="1600" b="1">
                <a:latin typeface="Century Gothic" panose="020B0502020202020204" pitchFamily="34" charset="0"/>
              </a:defRPr>
            </a:lvl1pPr>
          </a:lstStyle>
          <a:p>
            <a:r>
              <a:rPr lang="en-US" dirty="0"/>
              <a:t>Click to insert image</a:t>
            </a:r>
          </a:p>
        </p:txBody>
      </p:sp>
      <p:sp>
        <p:nvSpPr>
          <p:cNvPr id="9" name="Text Placeholder 4">
            <a:extLst>
              <a:ext uri="{FF2B5EF4-FFF2-40B4-BE49-F238E27FC236}">
                <a16:creationId xmlns:a16="http://schemas.microsoft.com/office/drawing/2014/main" id="{D636757B-725D-D845-8A24-D4ADE153B65D}"/>
              </a:ext>
            </a:extLst>
          </p:cNvPr>
          <p:cNvSpPr>
            <a:spLocks noGrp="1"/>
          </p:cNvSpPr>
          <p:nvPr>
            <p:ph type="body" sz="quarter" idx="21" hasCustomPrompt="1"/>
          </p:nvPr>
        </p:nvSpPr>
        <p:spPr>
          <a:xfrm>
            <a:off x="619124" y="785104"/>
            <a:ext cx="6346120" cy="592139"/>
          </a:xfrm>
        </p:spPr>
        <p:txBody>
          <a:bodyPr/>
          <a:lstStyle>
            <a:lvl1pPr marL="11113" indent="-11113">
              <a:buNone/>
              <a:tabLst/>
              <a:defRPr sz="1600">
                <a:solidFill>
                  <a:schemeClr val="bg1"/>
                </a:solidFill>
                <a:latin typeface="Century Gothic" panose="020B0502020202020204" pitchFamily="34" charset="0"/>
              </a:defRPr>
            </a:lvl1pPr>
          </a:lstStyle>
          <a:p>
            <a:pPr lvl="0"/>
            <a:r>
              <a:rPr lang="en-US" dirty="0"/>
              <a:t>Click to edit subtitle</a:t>
            </a:r>
          </a:p>
        </p:txBody>
      </p:sp>
    </p:spTree>
    <p:extLst>
      <p:ext uri="{BB962C8B-B14F-4D97-AF65-F5344CB8AC3E}">
        <p14:creationId xmlns:p14="http://schemas.microsoft.com/office/powerpoint/2010/main" val="4024168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98330-382B-304F-BBCF-C8A1CC23AA9D}"/>
              </a:ext>
            </a:extLst>
          </p:cNvPr>
          <p:cNvSpPr>
            <a:spLocks noGrp="1"/>
          </p:cNvSpPr>
          <p:nvPr>
            <p:ph type="title"/>
          </p:nvPr>
        </p:nvSpPr>
        <p:spPr>
          <a:xfrm>
            <a:off x="619124" y="90197"/>
            <a:ext cx="10942245" cy="693174"/>
          </a:xfrm>
        </p:spPr>
        <p:txBody>
          <a:bodyPr rIns="91440"/>
          <a:lstStyle>
            <a:lvl1pPr algn="l">
              <a:defRPr b="1">
                <a:latin typeface="Century Gothic" panose="020B0502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A8BCD319-DF6F-EE43-A248-948B7943F30F}"/>
              </a:ext>
            </a:extLst>
          </p:cNvPr>
          <p:cNvSpPr>
            <a:spLocks noGrp="1"/>
          </p:cNvSpPr>
          <p:nvPr>
            <p:ph sz="half" idx="1"/>
          </p:nvPr>
        </p:nvSpPr>
        <p:spPr>
          <a:xfrm>
            <a:off x="619278" y="2041742"/>
            <a:ext cx="2625682" cy="4546383"/>
          </a:xfrm>
        </p:spPr>
        <p:txBody>
          <a:bodyPr/>
          <a:lstStyle>
            <a:lvl1pPr>
              <a:defRPr sz="1600" b="1">
                <a:latin typeface="Century Gothic" panose="020B0502020202020204" pitchFamily="34" charset="0"/>
              </a:defRPr>
            </a:lvl1pPr>
            <a:lvl2pPr>
              <a:defRPr sz="1400">
                <a:latin typeface="Century Gothic" panose="020B0502020202020204" pitchFamily="34" charset="0"/>
              </a:defRPr>
            </a:lvl2pPr>
            <a:lvl3pPr>
              <a:defRPr sz="1200">
                <a:latin typeface="Century Gothic" panose="020B0502020202020204" pitchFamily="34" charset="0"/>
              </a:defRPr>
            </a:lvl3pPr>
            <a:lvl4pPr>
              <a:defRPr sz="1100">
                <a:latin typeface="Century Gothic" panose="020B0502020202020204" pitchFamily="34" charset="0"/>
              </a:defRPr>
            </a:lvl4pPr>
            <a:lvl5pPr>
              <a:defRPr sz="1100" b="1">
                <a:latin typeface="Century Gothic" panose="020B0502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2E30CE7-728B-B749-8B3C-F97ADDECC7A5}"/>
              </a:ext>
            </a:extLst>
          </p:cNvPr>
          <p:cNvSpPr>
            <a:spLocks noGrp="1"/>
          </p:cNvSpPr>
          <p:nvPr>
            <p:ph sz="half" idx="2"/>
          </p:nvPr>
        </p:nvSpPr>
        <p:spPr>
          <a:xfrm>
            <a:off x="3678361" y="2041742"/>
            <a:ext cx="2625683" cy="4546383"/>
          </a:xfrm>
        </p:spPr>
        <p:txBody>
          <a:bodyPr/>
          <a:lstStyle>
            <a:lvl1pPr>
              <a:defRPr sz="1600" b="1">
                <a:latin typeface="Century Gothic" panose="020B0502020202020204" pitchFamily="34" charset="0"/>
              </a:defRPr>
            </a:lvl1pPr>
            <a:lvl2pPr>
              <a:defRPr sz="1400">
                <a:latin typeface="Century Gothic" panose="020B0502020202020204" pitchFamily="34" charset="0"/>
              </a:defRPr>
            </a:lvl2pPr>
            <a:lvl3pPr>
              <a:defRPr sz="1200">
                <a:latin typeface="Century Gothic" panose="020B0502020202020204" pitchFamily="34" charset="0"/>
              </a:defRPr>
            </a:lvl3pPr>
            <a:lvl4pPr>
              <a:defRPr sz="1100">
                <a:latin typeface="Century Gothic" panose="020B0502020202020204" pitchFamily="34" charset="0"/>
              </a:defRPr>
            </a:lvl4pPr>
            <a:lvl5pPr>
              <a:defRPr sz="1100" b="1">
                <a:latin typeface="Century Gothic" panose="020B0502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3">
            <a:extLst>
              <a:ext uri="{FF2B5EF4-FFF2-40B4-BE49-F238E27FC236}">
                <a16:creationId xmlns:a16="http://schemas.microsoft.com/office/drawing/2014/main" id="{DEEE38E0-EB5B-1148-BCBE-A4D8624AA83A}"/>
              </a:ext>
            </a:extLst>
          </p:cNvPr>
          <p:cNvSpPr>
            <a:spLocks noGrp="1"/>
          </p:cNvSpPr>
          <p:nvPr>
            <p:ph sz="half" idx="10"/>
          </p:nvPr>
        </p:nvSpPr>
        <p:spPr>
          <a:xfrm>
            <a:off x="6737445" y="2041742"/>
            <a:ext cx="2625683" cy="4546383"/>
          </a:xfrm>
        </p:spPr>
        <p:txBody>
          <a:bodyPr vert="horz" lIns="0" tIns="45720" rIns="0" bIns="45720" rtlCol="0">
            <a:noAutofit/>
          </a:bodyPr>
          <a:lstStyle>
            <a:lvl1pPr>
              <a:defRPr lang="en-US" sz="1600" b="1">
                <a:latin typeface="Century Gothic" panose="020B0502020202020204" pitchFamily="34" charset="0"/>
              </a:defRPr>
            </a:lvl1pPr>
            <a:lvl2pPr>
              <a:defRPr lang="en-US" sz="1400">
                <a:latin typeface="Century Gothic" panose="020B0502020202020204" pitchFamily="34" charset="0"/>
              </a:defRPr>
            </a:lvl2pPr>
            <a:lvl3pPr>
              <a:defRPr lang="en-US" sz="1200">
                <a:latin typeface="Century Gothic" panose="020B0502020202020204" pitchFamily="34" charset="0"/>
              </a:defRPr>
            </a:lvl3pPr>
            <a:lvl4pPr>
              <a:defRPr lang="en-US" sz="1100">
                <a:latin typeface="Century Gothic" panose="020B0502020202020204" pitchFamily="34" charset="0"/>
              </a:defRPr>
            </a:lvl4pPr>
            <a:lvl5pPr>
              <a:defRPr lang="en-US" sz="1100" b="1">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3">
            <a:extLst>
              <a:ext uri="{FF2B5EF4-FFF2-40B4-BE49-F238E27FC236}">
                <a16:creationId xmlns:a16="http://schemas.microsoft.com/office/drawing/2014/main" id="{2E034DBA-DEBD-6C45-B292-00C67D75BB60}"/>
              </a:ext>
            </a:extLst>
          </p:cNvPr>
          <p:cNvSpPr>
            <a:spLocks noGrp="1"/>
          </p:cNvSpPr>
          <p:nvPr>
            <p:ph sz="half" idx="11"/>
          </p:nvPr>
        </p:nvSpPr>
        <p:spPr>
          <a:xfrm>
            <a:off x="9796530" y="2041742"/>
            <a:ext cx="2625683" cy="4546383"/>
          </a:xfrm>
        </p:spPr>
        <p:txBody>
          <a:bodyPr vert="horz" lIns="0" tIns="45720" rIns="0" bIns="45720" rtlCol="0">
            <a:noAutofit/>
          </a:bodyPr>
          <a:lstStyle>
            <a:lvl1pPr>
              <a:defRPr lang="en-US" sz="1600" b="1">
                <a:latin typeface="Century Gothic" panose="020B0502020202020204" pitchFamily="34" charset="0"/>
              </a:defRPr>
            </a:lvl1pPr>
            <a:lvl2pPr>
              <a:defRPr lang="en-US" sz="1400">
                <a:latin typeface="Century Gothic" panose="020B0502020202020204" pitchFamily="34" charset="0"/>
              </a:defRPr>
            </a:lvl2pPr>
            <a:lvl3pPr>
              <a:defRPr lang="en-US" sz="1200">
                <a:latin typeface="Century Gothic" panose="020B0502020202020204" pitchFamily="34" charset="0"/>
              </a:defRPr>
            </a:lvl3pPr>
            <a:lvl4pPr>
              <a:defRPr lang="en-US" sz="1100">
                <a:latin typeface="Century Gothic" panose="020B0502020202020204" pitchFamily="34" charset="0"/>
              </a:defRPr>
            </a:lvl4pPr>
            <a:lvl5pPr>
              <a:defRPr lang="en-US" sz="1100" b="1">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4">
            <a:extLst>
              <a:ext uri="{FF2B5EF4-FFF2-40B4-BE49-F238E27FC236}">
                <a16:creationId xmlns:a16="http://schemas.microsoft.com/office/drawing/2014/main" id="{9316CEEF-1866-6147-878C-52060276DC1C}"/>
              </a:ext>
            </a:extLst>
          </p:cNvPr>
          <p:cNvSpPr>
            <a:spLocks noGrp="1"/>
          </p:cNvSpPr>
          <p:nvPr>
            <p:ph type="body" sz="quarter" idx="12" hasCustomPrompt="1"/>
          </p:nvPr>
        </p:nvSpPr>
        <p:spPr>
          <a:xfrm>
            <a:off x="619124" y="785104"/>
            <a:ext cx="6346120" cy="592139"/>
          </a:xfrm>
        </p:spPr>
        <p:txBody>
          <a:bodyPr/>
          <a:lstStyle>
            <a:lvl1pPr marL="11113" indent="-11113">
              <a:buNone/>
              <a:tabLst/>
              <a:defRPr sz="1600">
                <a:solidFill>
                  <a:schemeClr val="bg1"/>
                </a:solidFill>
                <a:latin typeface="Century Gothic" panose="020B0502020202020204" pitchFamily="34" charset="0"/>
              </a:defRPr>
            </a:lvl1pPr>
          </a:lstStyle>
          <a:p>
            <a:pPr lvl="0"/>
            <a:r>
              <a:rPr lang="en-US" dirty="0"/>
              <a:t>Click to edit subtitle</a:t>
            </a:r>
          </a:p>
        </p:txBody>
      </p:sp>
    </p:spTree>
    <p:extLst>
      <p:ext uri="{BB962C8B-B14F-4D97-AF65-F5344CB8AC3E}">
        <p14:creationId xmlns:p14="http://schemas.microsoft.com/office/powerpoint/2010/main" val="730894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5" name="Freeform 34">
            <a:extLst>
              <a:ext uri="{FF2B5EF4-FFF2-40B4-BE49-F238E27FC236}">
                <a16:creationId xmlns:a16="http://schemas.microsoft.com/office/drawing/2014/main" id="{F07FAE8F-F3F7-994D-9D19-999454CFFD94}"/>
              </a:ext>
            </a:extLst>
          </p:cNvPr>
          <p:cNvSpPr/>
          <p:nvPr userDrawn="1"/>
        </p:nvSpPr>
        <p:spPr>
          <a:xfrm>
            <a:off x="1" y="79462"/>
            <a:ext cx="13004800" cy="1474775"/>
          </a:xfrm>
          <a:custGeom>
            <a:avLst/>
            <a:gdLst>
              <a:gd name="connsiteX0" fmla="*/ 0 w 13004800"/>
              <a:gd name="connsiteY0" fmla="*/ 0 h 1368416"/>
              <a:gd name="connsiteX1" fmla="*/ 13004800 w 13004800"/>
              <a:gd name="connsiteY1" fmla="*/ 0 h 1368416"/>
              <a:gd name="connsiteX2" fmla="*/ 13004800 w 13004800"/>
              <a:gd name="connsiteY2" fmla="*/ 659425 h 1368416"/>
              <a:gd name="connsiteX3" fmla="*/ 0 w 13004800"/>
              <a:gd name="connsiteY3" fmla="*/ 1164241 h 1368416"/>
            </a:gdLst>
            <a:ahLst/>
            <a:cxnLst>
              <a:cxn ang="0">
                <a:pos x="connsiteX0" y="connsiteY0"/>
              </a:cxn>
              <a:cxn ang="0">
                <a:pos x="connsiteX1" y="connsiteY1"/>
              </a:cxn>
              <a:cxn ang="0">
                <a:pos x="connsiteX2" y="connsiteY2"/>
              </a:cxn>
              <a:cxn ang="0">
                <a:pos x="connsiteX3" y="connsiteY3"/>
              </a:cxn>
            </a:cxnLst>
            <a:rect l="l" t="t" r="r" b="b"/>
            <a:pathLst>
              <a:path w="13004800" h="1368416">
                <a:moveTo>
                  <a:pt x="0" y="0"/>
                </a:moveTo>
                <a:lnTo>
                  <a:pt x="13004800" y="0"/>
                </a:lnTo>
                <a:lnTo>
                  <a:pt x="13004800" y="659425"/>
                </a:lnTo>
                <a:cubicBezTo>
                  <a:pt x="6502401" y="659425"/>
                  <a:pt x="6502401" y="1828474"/>
                  <a:pt x="0" y="1164241"/>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pic>
        <p:nvPicPr>
          <p:cNvPr id="46" name="Picture 45">
            <a:extLst>
              <a:ext uri="{FF2B5EF4-FFF2-40B4-BE49-F238E27FC236}">
                <a16:creationId xmlns:a16="http://schemas.microsoft.com/office/drawing/2014/main" id="{EC943332-8F67-044A-8FD5-BD5B1CD6127E}"/>
              </a:ext>
            </a:extLst>
          </p:cNvPr>
          <p:cNvPicPr>
            <a:picLocks noChangeAspect="1"/>
          </p:cNvPicPr>
          <p:nvPr userDrawn="1"/>
        </p:nvPicPr>
        <p:blipFill rotWithShape="1">
          <a:blip r:embed="rId22" cstate="print">
            <a:extLst>
              <a:ext uri="{28A0092B-C50C-407E-A947-70E740481C1C}">
                <a14:useLocalDpi xmlns:a14="http://schemas.microsoft.com/office/drawing/2010/main" val="0"/>
              </a:ext>
            </a:extLst>
          </a:blip>
          <a:srcRect t="4838" b="75203"/>
          <a:stretch/>
        </p:blipFill>
        <p:spPr>
          <a:xfrm>
            <a:off x="0" y="0"/>
            <a:ext cx="13004802" cy="1470895"/>
          </a:xfrm>
          <a:custGeom>
            <a:avLst/>
            <a:gdLst>
              <a:gd name="connsiteX0" fmla="*/ 0 w 13004802"/>
              <a:gd name="connsiteY0" fmla="*/ 0 h 1470895"/>
              <a:gd name="connsiteX1" fmla="*/ 13004802 w 13004802"/>
              <a:gd name="connsiteY1" fmla="*/ 0 h 1470895"/>
              <a:gd name="connsiteX2" fmla="*/ 13004802 w 13004802"/>
              <a:gd name="connsiteY2" fmla="*/ 708830 h 1470895"/>
              <a:gd name="connsiteX3" fmla="*/ 12417176 w 13004802"/>
              <a:gd name="connsiteY3" fmla="*/ 712392 h 1470895"/>
              <a:gd name="connsiteX4" fmla="*/ 0 w 13004802"/>
              <a:gd name="connsiteY4" fmla="*/ 1251430 h 14708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04802" h="1470895">
                <a:moveTo>
                  <a:pt x="0" y="0"/>
                </a:moveTo>
                <a:lnTo>
                  <a:pt x="13004802" y="0"/>
                </a:lnTo>
                <a:lnTo>
                  <a:pt x="13004802" y="708830"/>
                </a:lnTo>
                <a:lnTo>
                  <a:pt x="12417176" y="712392"/>
                </a:lnTo>
                <a:cubicBezTo>
                  <a:pt x="6497790" y="785422"/>
                  <a:pt x="6300887" y="1943095"/>
                  <a:pt x="0" y="1251430"/>
                </a:cubicBezTo>
                <a:close/>
              </a:path>
            </a:pathLst>
          </a:custGeom>
        </p:spPr>
      </p:pic>
      <p:sp>
        <p:nvSpPr>
          <p:cNvPr id="3" name="Text Placeholder 2">
            <a:extLst>
              <a:ext uri="{FF2B5EF4-FFF2-40B4-BE49-F238E27FC236}">
                <a16:creationId xmlns:a16="http://schemas.microsoft.com/office/drawing/2014/main" id="{A2513F21-65C3-3542-8CED-7E1C0912AEFF}"/>
              </a:ext>
            </a:extLst>
          </p:cNvPr>
          <p:cNvSpPr>
            <a:spLocks noGrp="1"/>
          </p:cNvSpPr>
          <p:nvPr userDrawn="1">
            <p:ph type="body" idx="1"/>
          </p:nvPr>
        </p:nvSpPr>
        <p:spPr>
          <a:xfrm>
            <a:off x="619277" y="1729955"/>
            <a:ext cx="11802936" cy="5023275"/>
          </a:xfrm>
          <a:prstGeom prst="rect">
            <a:avLst/>
          </a:prstGeom>
        </p:spPr>
        <p:txBody>
          <a:bodyPr vert="horz" lIns="0" tIns="45720" rIns="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Footer Placeholder 4">
            <a:extLst>
              <a:ext uri="{FF2B5EF4-FFF2-40B4-BE49-F238E27FC236}">
                <a16:creationId xmlns:a16="http://schemas.microsoft.com/office/drawing/2014/main" id="{934F6587-7205-4E47-AC20-B174F68078DB}"/>
              </a:ext>
            </a:extLst>
          </p:cNvPr>
          <p:cNvSpPr txBox="1">
            <a:spLocks/>
          </p:cNvSpPr>
          <p:nvPr userDrawn="1"/>
        </p:nvSpPr>
        <p:spPr>
          <a:xfrm>
            <a:off x="201877" y="6940203"/>
            <a:ext cx="4191000" cy="220717"/>
          </a:xfrm>
          <a:prstGeom prst="rect">
            <a:avLst/>
          </a:prstGeom>
        </p:spPr>
        <p:txBody>
          <a:bodyPr lIns="0" tIns="48331" rIns="0" bIns="48331" anchor="ctr">
            <a:spAutoFit/>
          </a:bodyPr>
          <a:lstStyle>
            <a:lvl1pPr marL="0" marR="0" indent="0" algn="l" defTabSz="966612" rtl="0" eaLnBrk="1" fontAlgn="auto" latinLnBrk="0" hangingPunct="1">
              <a:lnSpc>
                <a:spcPct val="100000"/>
              </a:lnSpc>
              <a:spcBef>
                <a:spcPts val="0"/>
              </a:spcBef>
              <a:spcAft>
                <a:spcPts val="0"/>
              </a:spcAft>
              <a:buClrTx/>
              <a:buSzTx/>
              <a:buFontTx/>
              <a:buNone/>
              <a:tabLst/>
              <a:defRPr sz="900" i="1">
                <a:solidFill>
                  <a:schemeClr val="tx1">
                    <a:lumMod val="50000"/>
                    <a:lumOff val="50000"/>
                  </a:schemeClr>
                </a:solidFill>
                <a:latin typeface="+mn-lt"/>
              </a:defRPr>
            </a:lvl1p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800">
                <a:solidFill>
                  <a:schemeClr val="bg1">
                    <a:lumMod val="50000"/>
                  </a:schemeClr>
                </a:solidFill>
                <a:latin typeface="+mn-lt"/>
              </a:rPr>
              <a:t>©2022 </a:t>
            </a:r>
            <a:r>
              <a:rPr lang="en-US" sz="800" dirty="0">
                <a:solidFill>
                  <a:schemeClr val="bg1">
                    <a:lumMod val="50000"/>
                  </a:schemeClr>
                </a:solidFill>
                <a:latin typeface="+mn-lt"/>
              </a:rPr>
              <a:t>BioCelerate, All rights reserved. A subsidiary of TransCelerate BioPharma Inc.</a:t>
            </a:r>
          </a:p>
        </p:txBody>
      </p:sp>
      <p:sp>
        <p:nvSpPr>
          <p:cNvPr id="21" name="TextBox 20">
            <a:extLst>
              <a:ext uri="{FF2B5EF4-FFF2-40B4-BE49-F238E27FC236}">
                <a16:creationId xmlns:a16="http://schemas.microsoft.com/office/drawing/2014/main" id="{7AA1389A-DEF9-8948-8EF6-030E24A7BFFB}"/>
              </a:ext>
            </a:extLst>
          </p:cNvPr>
          <p:cNvSpPr txBox="1"/>
          <p:nvPr userDrawn="1"/>
        </p:nvSpPr>
        <p:spPr>
          <a:xfrm>
            <a:off x="12133802" y="6912062"/>
            <a:ext cx="401320" cy="276999"/>
          </a:xfrm>
          <a:prstGeom prst="rect">
            <a:avLst/>
          </a:prstGeom>
        </p:spPr>
        <p:txBody>
          <a:bodyPr vert="horz" lIns="0" tIns="45720" rIns="0" bIns="45720" rtlCol="0" anchor="ctr" anchorCtr="0"/>
          <a:lstStyle>
            <a:defPPr>
              <a:defRPr lang="en-US"/>
            </a:defPPr>
            <a:lvl1pPr algn="r">
              <a:defRPr sz="1200">
                <a:solidFill>
                  <a:schemeClr val="accent3"/>
                </a:solidFill>
              </a:defRPr>
            </a:lvl1pPr>
          </a:lstStyle>
          <a:p>
            <a:pPr lvl="0" algn="ctr"/>
            <a:fld id="{6DA63A7A-63E9-3343-A9D2-1E86FF3B03C5}" type="slidenum">
              <a:rPr lang="en-US" sz="1100" b="0" noProof="0" smtClean="0">
                <a:solidFill>
                  <a:schemeClr val="bg2">
                    <a:lumMod val="50000"/>
                  </a:schemeClr>
                </a:solidFill>
                <a:latin typeface="+mn-lt"/>
              </a:rPr>
              <a:pPr lvl="0" algn="ctr"/>
              <a:t>‹#›</a:t>
            </a:fld>
            <a:endParaRPr lang="en-US" sz="1100" b="0" noProof="0" dirty="0">
              <a:solidFill>
                <a:schemeClr val="bg2">
                  <a:lumMod val="50000"/>
                </a:schemeClr>
              </a:solidFill>
              <a:latin typeface="+mn-lt"/>
            </a:endParaRPr>
          </a:p>
        </p:txBody>
      </p:sp>
      <p:sp>
        <p:nvSpPr>
          <p:cNvPr id="2" name="Title Placeholder 1">
            <a:extLst>
              <a:ext uri="{FF2B5EF4-FFF2-40B4-BE49-F238E27FC236}">
                <a16:creationId xmlns:a16="http://schemas.microsoft.com/office/drawing/2014/main" id="{C9EE62EF-958A-C845-86D3-C5C982E975D4}"/>
              </a:ext>
            </a:extLst>
          </p:cNvPr>
          <p:cNvSpPr>
            <a:spLocks noGrp="1"/>
          </p:cNvSpPr>
          <p:nvPr userDrawn="1">
            <p:ph type="title"/>
          </p:nvPr>
        </p:nvSpPr>
        <p:spPr>
          <a:xfrm>
            <a:off x="619277" y="150667"/>
            <a:ext cx="10942245" cy="693174"/>
          </a:xfrm>
          <a:prstGeom prst="rect">
            <a:avLst/>
          </a:prstGeom>
        </p:spPr>
        <p:txBody>
          <a:bodyPr vert="horz" lIns="0" tIns="45720" rIns="91440" bIns="45720" rtlCol="0" anchor="b" anchorCtr="0">
            <a:normAutofit/>
          </a:bodyPr>
          <a:lstStyle/>
          <a:p>
            <a:r>
              <a:rPr lang="en-US" dirty="0"/>
              <a:t>Click to edit Master title style</a:t>
            </a:r>
          </a:p>
        </p:txBody>
      </p:sp>
      <p:pic>
        <p:nvPicPr>
          <p:cNvPr id="50" name="Picture 49" descr="BioCelerate Logo.png">
            <a:extLst>
              <a:ext uri="{FF2B5EF4-FFF2-40B4-BE49-F238E27FC236}">
                <a16:creationId xmlns:a16="http://schemas.microsoft.com/office/drawing/2014/main" id="{229B9554-B608-4145-9107-2E263B808C9B}"/>
              </a:ext>
            </a:extLst>
          </p:cNvPr>
          <p:cNvPicPr>
            <a:picLocks noChangeAspect="1"/>
          </p:cNvPicPr>
          <p:nvPr userDrawn="1"/>
        </p:nvPicPr>
        <p:blipFill>
          <a:blip r:embed="rId23" cstate="print"/>
          <a:srcRect r="85018"/>
          <a:stretch>
            <a:fillRect/>
          </a:stretch>
        </p:blipFill>
        <p:spPr>
          <a:xfrm>
            <a:off x="12618261" y="6890436"/>
            <a:ext cx="184662" cy="320250"/>
          </a:xfrm>
          <a:prstGeom prst="rect">
            <a:avLst/>
          </a:prstGeom>
          <a:noFill/>
          <a:ln>
            <a:noFill/>
          </a:ln>
        </p:spPr>
      </p:pic>
    </p:spTree>
    <p:extLst>
      <p:ext uri="{BB962C8B-B14F-4D97-AF65-F5344CB8AC3E}">
        <p14:creationId xmlns:p14="http://schemas.microsoft.com/office/powerpoint/2010/main" val="2555568712"/>
      </p:ext>
    </p:extLst>
  </p:cSld>
  <p:clrMap bg1="lt1" tx1="dk1" bg2="lt2" tx2="dk2" accent1="accent1" accent2="accent2" accent3="accent3" accent4="accent4" accent5="accent5" accent6="accent6" hlink="hlink" folHlink="folHlink"/>
  <p:sldLayoutIdLst>
    <p:sldLayoutId id="2147484700" r:id="rId1"/>
    <p:sldLayoutId id="2147484706" r:id="rId2"/>
    <p:sldLayoutId id="2147484698" r:id="rId3"/>
    <p:sldLayoutId id="2147484687" r:id="rId4"/>
    <p:sldLayoutId id="2147484696" r:id="rId5"/>
    <p:sldLayoutId id="2147484689" r:id="rId6"/>
    <p:sldLayoutId id="2147484693" r:id="rId7"/>
    <p:sldLayoutId id="2147484712" r:id="rId8"/>
    <p:sldLayoutId id="2147484694" r:id="rId9"/>
    <p:sldLayoutId id="2147484701" r:id="rId10"/>
    <p:sldLayoutId id="2147484702" r:id="rId11"/>
    <p:sldLayoutId id="2147484703" r:id="rId12"/>
    <p:sldLayoutId id="2147484691" r:id="rId13"/>
    <p:sldLayoutId id="2147484704" r:id="rId14"/>
    <p:sldLayoutId id="2147484692" r:id="rId15"/>
    <p:sldLayoutId id="2147484708" r:id="rId16"/>
    <p:sldLayoutId id="2147484714" r:id="rId17"/>
    <p:sldLayoutId id="2147484715" r:id="rId18"/>
    <p:sldLayoutId id="2147484716" r:id="rId19"/>
    <p:sldLayoutId id="2147484717" r:id="rId20"/>
  </p:sldLayoutIdLst>
  <p:txStyles>
    <p:titleStyle>
      <a:lvl1pPr algn="l" defTabSz="914400" rtl="0" eaLnBrk="1" latinLnBrk="0" hangingPunct="1">
        <a:lnSpc>
          <a:spcPct val="90000"/>
        </a:lnSpc>
        <a:spcBef>
          <a:spcPct val="0"/>
        </a:spcBef>
        <a:buNone/>
        <a:defRPr sz="2400" kern="1200">
          <a:solidFill>
            <a:schemeClr val="bg1"/>
          </a:solidFill>
          <a:latin typeface="+mj-lt"/>
          <a:ea typeface="+mj-ea"/>
          <a:cs typeface="+mj-cs"/>
        </a:defRPr>
      </a:lvl1pPr>
    </p:titleStyle>
    <p:bodyStyle>
      <a:lvl1pPr marL="61913" indent="-61913" algn="l" defTabSz="914400" rtl="0" eaLnBrk="1" latinLnBrk="0" hangingPunct="1">
        <a:lnSpc>
          <a:spcPct val="100000"/>
        </a:lnSpc>
        <a:spcBef>
          <a:spcPts val="1000"/>
        </a:spcBef>
        <a:buFont typeface="System Font Regular"/>
        <a:buChar char=" "/>
        <a:tabLst/>
        <a:defRPr sz="1800" kern="1200">
          <a:solidFill>
            <a:schemeClr val="accent3"/>
          </a:solidFill>
          <a:latin typeface="+mj-lt"/>
          <a:ea typeface="+mn-ea"/>
          <a:cs typeface="+mn-cs"/>
        </a:defRPr>
      </a:lvl1pPr>
      <a:lvl2pPr marL="61913" indent="-47625" algn="l" defTabSz="914400" rtl="0" eaLnBrk="1" latinLnBrk="0" hangingPunct="1">
        <a:lnSpc>
          <a:spcPct val="100000"/>
        </a:lnSpc>
        <a:spcBef>
          <a:spcPts val="600"/>
        </a:spcBef>
        <a:spcAft>
          <a:spcPts val="600"/>
        </a:spcAft>
        <a:buFont typeface="System Font Regular"/>
        <a:buChar char=" "/>
        <a:tabLst/>
        <a:defRPr sz="1600" kern="1200">
          <a:solidFill>
            <a:schemeClr val="tx1">
              <a:lumMod val="65000"/>
              <a:lumOff val="35000"/>
            </a:schemeClr>
          </a:solidFill>
          <a:latin typeface="+mn-lt"/>
          <a:ea typeface="+mn-ea"/>
          <a:cs typeface="+mn-cs"/>
        </a:defRPr>
      </a:lvl2pPr>
      <a:lvl3pPr marL="463550" indent="-277813" algn="l" defTabSz="914400" rtl="0" eaLnBrk="1" latinLnBrk="0" hangingPunct="1">
        <a:lnSpc>
          <a:spcPct val="100000"/>
        </a:lnSpc>
        <a:spcBef>
          <a:spcPts val="0"/>
        </a:spcBef>
        <a:spcAft>
          <a:spcPts val="300"/>
        </a:spcAft>
        <a:buFont typeface="Arial" panose="020B0604020202020204" pitchFamily="34" charset="0"/>
        <a:buChar char="•"/>
        <a:tabLst/>
        <a:defRPr sz="1400" kern="1200">
          <a:solidFill>
            <a:schemeClr val="tx1">
              <a:lumMod val="50000"/>
              <a:lumOff val="50000"/>
            </a:schemeClr>
          </a:solidFill>
          <a:latin typeface="+mn-lt"/>
          <a:ea typeface="+mn-ea"/>
          <a:cs typeface="+mn-cs"/>
        </a:defRPr>
      </a:lvl3pPr>
      <a:lvl4pPr marL="928688" indent="-309563" algn="l" defTabSz="914400" rtl="0" eaLnBrk="1" latinLnBrk="0" hangingPunct="1">
        <a:lnSpc>
          <a:spcPct val="100000"/>
        </a:lnSpc>
        <a:spcBef>
          <a:spcPts val="200"/>
        </a:spcBef>
        <a:buFont typeface="System Font Regular"/>
        <a:buChar char="—"/>
        <a:tabLst/>
        <a:defRPr sz="1200" kern="1200">
          <a:solidFill>
            <a:schemeClr val="tx1">
              <a:lumMod val="50000"/>
              <a:lumOff val="50000"/>
            </a:schemeClr>
          </a:solidFill>
          <a:latin typeface="+mn-lt"/>
          <a:ea typeface="+mn-ea"/>
          <a:cs typeface="+mn-cs"/>
        </a:defRPr>
      </a:lvl4pPr>
      <a:lvl5pPr marL="61913" indent="-47625" algn="l" defTabSz="914400" rtl="0" eaLnBrk="1" latinLnBrk="0" hangingPunct="1">
        <a:lnSpc>
          <a:spcPct val="100000"/>
        </a:lnSpc>
        <a:spcBef>
          <a:spcPts val="1200"/>
        </a:spcBef>
        <a:buFont typeface="System Font Regular"/>
        <a:buChar char=" "/>
        <a:tabLst/>
        <a:defRPr sz="1200" kern="1200">
          <a:solidFill>
            <a:schemeClr val="accent4"/>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biocelerate.org/" TargetMode="External"/><Relationship Id="rId2" Type="http://schemas.openxmlformats.org/officeDocument/2006/relationships/notesSlide" Target="../notesSlides/notesSlide10.xml"/><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9.xml"/><Relationship Id="rId4" Type="http://schemas.openxmlformats.org/officeDocument/2006/relationships/image" Target="../media/image11.svg"/></Relationships>
</file>

<file path=ppt/slides/_rels/slide6.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19.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17.xml"/><Relationship Id="rId5" Type="http://schemas.openxmlformats.org/officeDocument/2006/relationships/image" Target="../media/image19.png"/><Relationship Id="rId4" Type="http://schemas.openxmlformats.org/officeDocument/2006/relationships/hyperlink" Target="https://transceleratebiopharmainc.com/biocelerate/common-templates-nonclinical-studie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transceleratebiopharmainc.com/biocelerate/nonclinical-study-report-template-and-feedback-form/" TargetMode="External"/><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Title 2"/>
          <p:cNvSpPr>
            <a:spLocks noGrp="1"/>
          </p:cNvSpPr>
          <p:nvPr>
            <p:ph type="ctrTitle"/>
          </p:nvPr>
        </p:nvSpPr>
        <p:spPr>
          <a:xfrm>
            <a:off x="729890" y="1930194"/>
            <a:ext cx="10508546" cy="2546350"/>
          </a:xfrm>
        </p:spPr>
        <p:txBody>
          <a:bodyPr>
            <a:noAutofit/>
          </a:bodyPr>
          <a:lstStyle/>
          <a:p>
            <a:r>
              <a:rPr lang="en-US" sz="4800" b="0" dirty="0"/>
              <a:t>Approaches to Implementing the </a:t>
            </a:r>
            <a:br>
              <a:rPr lang="en-US" sz="4800" dirty="0"/>
            </a:br>
            <a:r>
              <a:rPr lang="en-US" sz="4800" dirty="0"/>
              <a:t>Nonclinical Common Templates </a:t>
            </a:r>
            <a:br>
              <a:rPr lang="en-US" sz="4800" dirty="0">
                <a:solidFill>
                  <a:schemeClr val="accent5"/>
                </a:solidFill>
              </a:rPr>
            </a:br>
            <a:r>
              <a:rPr lang="en-US" sz="4800" b="0" dirty="0"/>
              <a:t>in Your Organization</a:t>
            </a:r>
            <a:br>
              <a:rPr lang="en-US" sz="4800" dirty="0"/>
            </a:br>
            <a:endParaRPr lang="en-US" sz="4800" b="0" dirty="0"/>
          </a:p>
        </p:txBody>
      </p:sp>
      <p:sp>
        <p:nvSpPr>
          <p:cNvPr id="65538" name="Text Placeholder 3"/>
          <p:cNvSpPr>
            <a:spLocks noGrp="1"/>
          </p:cNvSpPr>
          <p:nvPr>
            <p:ph type="subTitle" idx="1"/>
          </p:nvPr>
        </p:nvSpPr>
        <p:spPr>
          <a:xfrm>
            <a:off x="1023053" y="4989223"/>
            <a:ext cx="3193347" cy="636878"/>
          </a:xfrm>
        </p:spPr>
        <p:txBody>
          <a:bodyPr/>
          <a:lstStyle/>
          <a:p>
            <a:r>
              <a:rPr lang="en-US" sz="2400" dirty="0"/>
              <a:t>February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F4E5D-7B36-43C3-961D-C6A07DA4E9D4}"/>
              </a:ext>
            </a:extLst>
          </p:cNvPr>
          <p:cNvSpPr>
            <a:spLocks noGrp="1"/>
          </p:cNvSpPr>
          <p:nvPr>
            <p:ph type="ctrTitle"/>
          </p:nvPr>
        </p:nvSpPr>
        <p:spPr>
          <a:xfrm>
            <a:off x="292080" y="6210004"/>
            <a:ext cx="10837333" cy="799437"/>
          </a:xfrm>
        </p:spPr>
        <p:txBody>
          <a:bodyPr anchor="ctr">
            <a:normAutofit fontScale="90000"/>
          </a:bodyPr>
          <a:lstStyle/>
          <a:p>
            <a:r>
              <a:rPr lang="en-US" sz="6800" dirty="0">
                <a:solidFill>
                  <a:schemeClr val="accent4"/>
                </a:solidFill>
                <a:latin typeface="Century Gothic" panose="020B0502020202020204" pitchFamily="34" charset="0"/>
              </a:rPr>
              <a:t>Thank You</a:t>
            </a:r>
            <a:br>
              <a:rPr lang="en-US" sz="6800" dirty="0">
                <a:solidFill>
                  <a:schemeClr val="accent4"/>
                </a:solidFill>
                <a:latin typeface="Century Gothic" panose="020B0502020202020204" pitchFamily="34" charset="0"/>
              </a:rPr>
            </a:br>
            <a:r>
              <a:rPr lang="en-US" sz="2800" b="0" dirty="0">
                <a:solidFill>
                  <a:schemeClr val="accent4"/>
                </a:solidFill>
                <a:latin typeface="Century Gothic" panose="020B0502020202020204" pitchFamily="34" charset="0"/>
              </a:rPr>
              <a:t>for more information visit </a:t>
            </a:r>
            <a:r>
              <a:rPr lang="en-US" sz="2800" b="0" dirty="0">
                <a:solidFill>
                  <a:schemeClr val="accent4"/>
                </a:solidFill>
                <a:latin typeface="Century Gothic" panose="020B0502020202020204" pitchFamily="34" charset="0"/>
                <a:hlinkClick r:id="rId3"/>
              </a:rPr>
              <a:t>www.biocelerate.org</a:t>
            </a:r>
            <a:br>
              <a:rPr lang="en-US" sz="2800" b="0" dirty="0">
                <a:solidFill>
                  <a:schemeClr val="accent4"/>
                </a:solidFill>
                <a:latin typeface="Century Gothic" panose="020B0502020202020204" pitchFamily="34" charset="0"/>
              </a:rPr>
            </a:br>
            <a:endParaRPr lang="en-US" sz="6800" b="0" dirty="0">
              <a:solidFill>
                <a:schemeClr val="accent4"/>
              </a:solidFill>
              <a:latin typeface="Century Gothic" panose="020B0502020202020204" pitchFamily="34" charset="0"/>
            </a:endParaRPr>
          </a:p>
        </p:txBody>
      </p:sp>
      <p:pic>
        <p:nvPicPr>
          <p:cNvPr id="3" name="Picture 2">
            <a:extLst>
              <a:ext uri="{FF2B5EF4-FFF2-40B4-BE49-F238E27FC236}">
                <a16:creationId xmlns:a16="http://schemas.microsoft.com/office/drawing/2014/main" id="{0ACFAF3A-6991-48C3-A1B5-1D4307D7F992}"/>
              </a:ext>
            </a:extLst>
          </p:cNvPr>
          <p:cNvPicPr>
            <a:picLocks noChangeAspect="1"/>
          </p:cNvPicPr>
          <p:nvPr/>
        </p:nvPicPr>
        <p:blipFill>
          <a:blip r:embed="rId4" cstate="print"/>
          <a:stretch>
            <a:fillRect/>
          </a:stretch>
        </p:blipFill>
        <p:spPr>
          <a:xfrm>
            <a:off x="9734627" y="6302297"/>
            <a:ext cx="2971800" cy="707144"/>
          </a:xfrm>
          <a:prstGeom prst="rect">
            <a:avLst/>
          </a:prstGeom>
        </p:spPr>
      </p:pic>
      <p:sp>
        <p:nvSpPr>
          <p:cNvPr id="6" name="Footer Placeholder 4">
            <a:extLst>
              <a:ext uri="{FF2B5EF4-FFF2-40B4-BE49-F238E27FC236}">
                <a16:creationId xmlns:a16="http://schemas.microsoft.com/office/drawing/2014/main" id="{71373541-07A7-43BE-AEF9-D792226B326B}"/>
              </a:ext>
            </a:extLst>
          </p:cNvPr>
          <p:cNvSpPr txBox="1">
            <a:spLocks/>
          </p:cNvSpPr>
          <p:nvPr/>
        </p:nvSpPr>
        <p:spPr>
          <a:xfrm>
            <a:off x="10621492" y="7132945"/>
            <a:ext cx="2357908" cy="106055"/>
          </a:xfrm>
          <a:prstGeom prst="rect">
            <a:avLst/>
          </a:prstGeom>
          <a:solidFill>
            <a:schemeClr val="bg1"/>
          </a:solidFill>
        </p:spPr>
        <p:txBody>
          <a:bodyPr wrap="square" lIns="0" tIns="0" rIns="0" bIns="0" anchor="ctr">
            <a:spAutoFit/>
          </a:bodyPr>
          <a:lstStyle>
            <a:lvl1pPr marL="0" marR="0" indent="0" algn="l" defTabSz="966612" rtl="0" eaLnBrk="1" fontAlgn="auto" latinLnBrk="0" hangingPunct="1">
              <a:lnSpc>
                <a:spcPct val="100000"/>
              </a:lnSpc>
              <a:spcBef>
                <a:spcPts val="0"/>
              </a:spcBef>
              <a:spcAft>
                <a:spcPts val="0"/>
              </a:spcAft>
              <a:buClrTx/>
              <a:buSzTx/>
              <a:buFontTx/>
              <a:buNone/>
              <a:tabLst/>
              <a:defRPr sz="900" i="1">
                <a:solidFill>
                  <a:schemeClr val="tx1">
                    <a:lumMod val="50000"/>
                    <a:lumOff val="50000"/>
                  </a:schemeClr>
                </a:solidFill>
                <a:latin typeface="+mn-lt"/>
              </a:defRPr>
            </a:lvl1pPr>
          </a:lstStyle>
          <a:p>
            <a:pPr>
              <a:defRPr/>
            </a:pPr>
            <a:r>
              <a:rPr lang="en-US" sz="689" dirty="0">
                <a:solidFill>
                  <a:prstClr val="black">
                    <a:lumMod val="50000"/>
                    <a:lumOff val="50000"/>
                  </a:prstClr>
                </a:solidFill>
              </a:rPr>
              <a:t>Copyright ©2020 BioCelerate., All rights reserved. </a:t>
            </a:r>
          </a:p>
        </p:txBody>
      </p:sp>
    </p:spTree>
    <p:extLst>
      <p:ext uri="{BB962C8B-B14F-4D97-AF65-F5344CB8AC3E}">
        <p14:creationId xmlns:p14="http://schemas.microsoft.com/office/powerpoint/2010/main" val="3497171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68EE0-4392-4F6E-BC78-02445834257D}"/>
              </a:ext>
            </a:extLst>
          </p:cNvPr>
          <p:cNvSpPr>
            <a:spLocks noGrp="1"/>
          </p:cNvSpPr>
          <p:nvPr>
            <p:ph type="title"/>
          </p:nvPr>
        </p:nvSpPr>
        <p:spPr>
          <a:xfrm>
            <a:off x="529077" y="320812"/>
            <a:ext cx="11946070" cy="773853"/>
          </a:xfrm>
        </p:spPr>
        <p:txBody>
          <a:bodyPr/>
          <a:lstStyle/>
          <a:p>
            <a:r>
              <a:rPr lang="en-US" sz="3200" dirty="0">
                <a:solidFill>
                  <a:schemeClr val="bg1"/>
                </a:solidFill>
                <a:latin typeface="Century Gothic"/>
              </a:rPr>
              <a:t>What can the Templates </a:t>
            </a:r>
            <a:br>
              <a:rPr lang="en-US" sz="3200" dirty="0">
                <a:solidFill>
                  <a:schemeClr val="bg1"/>
                </a:solidFill>
                <a:latin typeface="Century Gothic"/>
              </a:rPr>
            </a:br>
            <a:r>
              <a:rPr lang="en-US" sz="3200" dirty="0">
                <a:solidFill>
                  <a:schemeClr val="bg1"/>
                </a:solidFill>
                <a:latin typeface="Century Gothic"/>
              </a:rPr>
              <a:t>Offer Organizations?</a:t>
            </a:r>
          </a:p>
        </p:txBody>
      </p:sp>
      <p:sp>
        <p:nvSpPr>
          <p:cNvPr id="7" name="Rectangle: Rounded Corners 6">
            <a:extLst>
              <a:ext uri="{FF2B5EF4-FFF2-40B4-BE49-F238E27FC236}">
                <a16:creationId xmlns:a16="http://schemas.microsoft.com/office/drawing/2014/main" id="{F71BE222-8C14-42AD-837D-BD738BA66263}"/>
              </a:ext>
            </a:extLst>
          </p:cNvPr>
          <p:cNvSpPr/>
          <p:nvPr/>
        </p:nvSpPr>
        <p:spPr>
          <a:xfrm>
            <a:off x="1238470" y="2187930"/>
            <a:ext cx="11020381" cy="4153261"/>
          </a:xfrm>
          <a:prstGeom prst="roundRect">
            <a:avLst/>
          </a:prstGeom>
          <a:noFill/>
          <a:ln>
            <a:noFill/>
          </a:ln>
          <a:effectLst>
            <a:softEdge rad="63500"/>
          </a:effectLst>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r>
              <a:rPr lang="en-US" sz="2200" b="1" dirty="0">
                <a:solidFill>
                  <a:schemeClr val="accent1"/>
                </a:solidFill>
                <a:latin typeface="Century Gothic"/>
                <a:ea typeface="+mn-lt"/>
                <a:cs typeface="+mn-lt"/>
              </a:rPr>
              <a:t>IMPROVE EFFICIENCY</a:t>
            </a:r>
          </a:p>
          <a:p>
            <a:pPr marL="825500" lvl="1" indent="-342900">
              <a:buFont typeface="Arial"/>
              <a:buChar char="•"/>
            </a:pPr>
            <a:r>
              <a:rPr lang="en-US" sz="2200" dirty="0">
                <a:solidFill>
                  <a:schemeClr val="accent1">
                    <a:lumMod val="75000"/>
                  </a:schemeClr>
                </a:solidFill>
                <a:latin typeface="Century Gothic"/>
                <a:ea typeface="+mn-lt"/>
                <a:cs typeface="+mn-lt"/>
              </a:rPr>
              <a:t>Decrease time spent looking for key content </a:t>
            </a:r>
            <a:r>
              <a:rPr lang="en-US" sz="2200" dirty="0">
                <a:solidFill>
                  <a:schemeClr val="accent1">
                    <a:lumMod val="75000"/>
                  </a:schemeClr>
                </a:solidFill>
                <a:latin typeface="Century Gothic"/>
                <a:cs typeface="Arial"/>
              </a:rPr>
              <a:t>by aligning format which can decrease study errors and improve data quality</a:t>
            </a:r>
          </a:p>
          <a:p>
            <a:pPr marL="825500" lvl="1" indent="-342900">
              <a:buFont typeface="Arial"/>
              <a:buChar char="•"/>
            </a:pPr>
            <a:r>
              <a:rPr lang="en-US" sz="2200" dirty="0">
                <a:solidFill>
                  <a:schemeClr val="accent1">
                    <a:lumMod val="75000"/>
                  </a:schemeClr>
                </a:solidFill>
                <a:latin typeface="Century Gothic"/>
                <a:ea typeface="+mn-lt"/>
                <a:cs typeface="+mn-lt"/>
              </a:rPr>
              <a:t>Leads to more rapid protocol development</a:t>
            </a:r>
          </a:p>
          <a:p>
            <a:pPr marL="825500" lvl="1" indent="-342900">
              <a:buFont typeface="Arial"/>
              <a:buChar char="•"/>
            </a:pPr>
            <a:endParaRPr lang="en-US" sz="1800" dirty="0">
              <a:solidFill>
                <a:schemeClr val="accent3"/>
              </a:solidFill>
              <a:latin typeface="Century Gothic" panose="020B0502020202020204" pitchFamily="34" charset="0"/>
              <a:ea typeface="+mn-lt"/>
              <a:cs typeface="+mn-lt"/>
            </a:endParaRPr>
          </a:p>
          <a:p>
            <a:r>
              <a:rPr lang="en-US" sz="2200" b="1" dirty="0">
                <a:solidFill>
                  <a:schemeClr val="accent3"/>
                </a:solidFill>
                <a:latin typeface="Century Gothic"/>
                <a:ea typeface="+mn-lt"/>
                <a:cs typeface="+mn-lt"/>
              </a:rPr>
              <a:t>IMPROVE QUALITY</a:t>
            </a:r>
          </a:p>
          <a:p>
            <a:pPr marL="768350" lvl="1" indent="-285750">
              <a:buFont typeface="Arial,Sans-Serif"/>
              <a:buChar char="•"/>
            </a:pPr>
            <a:r>
              <a:rPr lang="en-US" sz="2200" dirty="0">
                <a:solidFill>
                  <a:srgbClr val="002060"/>
                </a:solidFill>
                <a:latin typeface="Century Gothic"/>
                <a:cs typeface="Arial"/>
              </a:rPr>
              <a:t>Reduces </a:t>
            </a:r>
            <a:r>
              <a:rPr lang="en-US" sz="2200" dirty="0">
                <a:solidFill>
                  <a:schemeClr val="accent1">
                    <a:lumMod val="75000"/>
                  </a:schemeClr>
                </a:solidFill>
                <a:latin typeface="Century Gothic"/>
                <a:cs typeface="Arial"/>
              </a:rPr>
              <a:t>multiple report formats across organizations, resulting in more efficient report authoring and reviews by CROs, Sponsors, and regulators</a:t>
            </a:r>
          </a:p>
          <a:p>
            <a:pPr marL="768350" lvl="1" indent="-285750">
              <a:buFont typeface="Arial,Sans-Serif"/>
              <a:buChar char="•"/>
            </a:pPr>
            <a:r>
              <a:rPr lang="en-US" sz="2200" dirty="0">
                <a:solidFill>
                  <a:schemeClr val="accent1">
                    <a:lumMod val="75000"/>
                  </a:schemeClr>
                </a:solidFill>
                <a:latin typeface="Century Gothic"/>
                <a:ea typeface="+mn-lt"/>
                <a:cs typeface="+mn-lt"/>
              </a:rPr>
              <a:t>Spend less time on low-value customization and reduce time managing template maintenance</a:t>
            </a:r>
          </a:p>
          <a:p>
            <a:pPr indent="0"/>
            <a:endParaRPr lang="en-US" sz="1800" b="1" dirty="0">
              <a:solidFill>
                <a:srgbClr val="FFFFFF"/>
              </a:solidFill>
              <a:latin typeface="Century Gothic" panose="020B0502020202020204" pitchFamily="34" charset="0"/>
              <a:ea typeface="+mn-lt"/>
              <a:cs typeface="+mn-lt"/>
            </a:endParaRPr>
          </a:p>
          <a:p>
            <a:r>
              <a:rPr lang="en-US" sz="2200" b="1" dirty="0">
                <a:solidFill>
                  <a:schemeClr val="accent4"/>
                </a:solidFill>
                <a:latin typeface="Century Gothic"/>
              </a:rPr>
              <a:t>FACILITATE COMPLIANCE</a:t>
            </a:r>
          </a:p>
          <a:p>
            <a:pPr marL="768350" lvl="1" indent="-285750">
              <a:buFont typeface="Arial" panose="020B0604020202020204" pitchFamily="34" charset="0"/>
              <a:buChar char="•"/>
            </a:pPr>
            <a:r>
              <a:rPr lang="en-US" sz="2200" dirty="0">
                <a:solidFill>
                  <a:schemeClr val="accent1">
                    <a:lumMod val="75000"/>
                  </a:schemeClr>
                </a:solidFill>
                <a:latin typeface="Century Gothic"/>
              </a:rPr>
              <a:t>Consistent format across protocols simplifies the </a:t>
            </a:r>
            <a:r>
              <a:rPr lang="en-US" sz="2200" dirty="0">
                <a:solidFill>
                  <a:schemeClr val="accent1">
                    <a:lumMod val="75000"/>
                  </a:schemeClr>
                </a:solidFill>
                <a:latin typeface="Century Gothic"/>
                <a:ea typeface="+mn-lt"/>
                <a:cs typeface="+mn-lt"/>
              </a:rPr>
              <a:t>QC check of the SEND package </a:t>
            </a:r>
            <a:endParaRPr lang="en-US" sz="2200" dirty="0">
              <a:solidFill>
                <a:schemeClr val="accent1">
                  <a:lumMod val="75000"/>
                </a:schemeClr>
              </a:solidFill>
              <a:latin typeface="Century Gothic"/>
              <a:cs typeface="Arial"/>
            </a:endParaRPr>
          </a:p>
        </p:txBody>
      </p:sp>
      <p:pic>
        <p:nvPicPr>
          <p:cNvPr id="8" name="Graphic 20">
            <a:extLst>
              <a:ext uri="{FF2B5EF4-FFF2-40B4-BE49-F238E27FC236}">
                <a16:creationId xmlns:a16="http://schemas.microsoft.com/office/drawing/2014/main" id="{3F7BEED2-44F0-47F0-975B-0C341C9066E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29077" y="1615586"/>
            <a:ext cx="914400" cy="914400"/>
          </a:xfrm>
          <a:prstGeom prst="rect">
            <a:avLst/>
          </a:prstGeom>
        </p:spPr>
      </p:pic>
      <p:pic>
        <p:nvPicPr>
          <p:cNvPr id="10" name="Graphic 20">
            <a:extLst>
              <a:ext uri="{FF2B5EF4-FFF2-40B4-BE49-F238E27FC236}">
                <a16:creationId xmlns:a16="http://schemas.microsoft.com/office/drawing/2014/main" id="{A4EEB404-7E5B-4016-8ACB-F8C8C62EF8F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29077" y="3192903"/>
            <a:ext cx="914400" cy="914400"/>
          </a:xfrm>
          <a:prstGeom prst="rect">
            <a:avLst/>
          </a:prstGeom>
        </p:spPr>
      </p:pic>
      <p:pic>
        <p:nvPicPr>
          <p:cNvPr id="11" name="Graphic 20">
            <a:extLst>
              <a:ext uri="{FF2B5EF4-FFF2-40B4-BE49-F238E27FC236}">
                <a16:creationId xmlns:a16="http://schemas.microsoft.com/office/drawing/2014/main" id="{E398D090-6A0D-4BD0-88F6-3C12AD6DEDD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29077" y="5426791"/>
            <a:ext cx="914400" cy="914400"/>
          </a:xfrm>
          <a:prstGeom prst="rect">
            <a:avLst/>
          </a:prstGeom>
        </p:spPr>
      </p:pic>
    </p:spTree>
    <p:extLst>
      <p:ext uri="{BB962C8B-B14F-4D97-AF65-F5344CB8AC3E}">
        <p14:creationId xmlns:p14="http://schemas.microsoft.com/office/powerpoint/2010/main" val="4058017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8"/>
          </p:nvPr>
        </p:nvSpPr>
        <p:spPr>
          <a:xfrm>
            <a:off x="765408" y="1946641"/>
            <a:ext cx="8774008" cy="2516600"/>
          </a:xfrm>
          <a:ln>
            <a:solidFill>
              <a:srgbClr val="FFFFFF"/>
            </a:solidFill>
          </a:ln>
          <a:effectLst>
            <a:outerShdw blurRad="76200" dir="13500000" sy="23000" kx="1200000" algn="br" rotWithShape="0">
              <a:prstClr val="black">
                <a:alpha val="20000"/>
              </a:prstClr>
            </a:outerShdw>
          </a:effectLst>
        </p:spPr>
        <p:txBody>
          <a:bodyPr/>
          <a:lstStyle/>
          <a:p>
            <a:r>
              <a:rPr lang="en-US" sz="2800" dirty="0">
                <a:solidFill>
                  <a:schemeClr val="accent1"/>
                </a:solidFill>
                <a:latin typeface="Century Gothic" panose="020B0502020202020204" pitchFamily="34" charset="0"/>
              </a:rPr>
              <a:t>The Implementation Materials are: </a:t>
            </a:r>
          </a:p>
          <a:p>
            <a:pPr marL="285756" lvl="3" indent="-285750">
              <a:buClr>
                <a:schemeClr val="accent5">
                  <a:lumMod val="75000"/>
                </a:schemeClr>
              </a:buClr>
              <a:buFont typeface="Arial" panose="020B0604020202020204" pitchFamily="34" charset="0"/>
              <a:buChar char="•"/>
            </a:pPr>
            <a:r>
              <a:rPr lang="en-US" sz="1900" i="0" dirty="0">
                <a:solidFill>
                  <a:srgbClr val="002060"/>
                </a:solidFill>
                <a:latin typeface="Century Gothic" panose="020B0502020202020204" pitchFamily="34" charset="0"/>
              </a:rPr>
              <a:t>High level roadmap designed to support implementation of the Nonclinical Common Protocol Template (NCPT) and Nonclinical Common Report Template (NCRT) across project management, people, process &amp; technology</a:t>
            </a:r>
          </a:p>
          <a:p>
            <a:pPr marL="285756" lvl="3" indent="-285750">
              <a:buClr>
                <a:schemeClr val="accent5">
                  <a:lumMod val="75000"/>
                </a:schemeClr>
              </a:buClr>
              <a:buFont typeface="Arial" panose="020B0604020202020204" pitchFamily="34" charset="0"/>
              <a:buChar char="•"/>
            </a:pPr>
            <a:r>
              <a:rPr lang="en-US" sz="1900" i="0" dirty="0">
                <a:solidFill>
                  <a:srgbClr val="002060"/>
                </a:solidFill>
                <a:latin typeface="Century Gothic" panose="020B0502020202020204" pitchFamily="34" charset="0"/>
              </a:rPr>
              <a:t>Designed to assist in communicating the initiative to various audiences</a:t>
            </a:r>
          </a:p>
          <a:p>
            <a:pPr marL="285756" lvl="3" indent="-285750">
              <a:buClr>
                <a:schemeClr val="accent5">
                  <a:lumMod val="75000"/>
                </a:schemeClr>
              </a:buClr>
              <a:buFont typeface="Arial" panose="020B0604020202020204" pitchFamily="34" charset="0"/>
              <a:buChar char="•"/>
            </a:pPr>
            <a:r>
              <a:rPr lang="en-US" sz="1900" i="0" dirty="0">
                <a:solidFill>
                  <a:srgbClr val="002060"/>
                </a:solidFill>
                <a:latin typeface="Century Gothic" panose="020B0502020202020204" pitchFamily="34" charset="0"/>
              </a:rPr>
              <a:t>Available to any Company or Organization who chooses to implement</a:t>
            </a:r>
          </a:p>
        </p:txBody>
      </p:sp>
      <p:sp>
        <p:nvSpPr>
          <p:cNvPr id="8" name="Text Placeholder 7"/>
          <p:cNvSpPr>
            <a:spLocks noGrp="1"/>
          </p:cNvSpPr>
          <p:nvPr>
            <p:ph type="body" sz="quarter" idx="19"/>
          </p:nvPr>
        </p:nvSpPr>
        <p:spPr>
          <a:xfrm>
            <a:off x="765408" y="4537383"/>
            <a:ext cx="10990412" cy="2101279"/>
          </a:xfrm>
          <a:ln>
            <a:solidFill>
              <a:srgbClr val="FFFFFF"/>
            </a:solidFill>
          </a:ln>
          <a:effectLst>
            <a:outerShdw blurRad="76200" dir="13500000" sy="23000" kx="1200000" algn="br" rotWithShape="0">
              <a:prstClr val="black">
                <a:alpha val="20000"/>
              </a:prstClr>
            </a:outerShdw>
          </a:effectLst>
        </p:spPr>
        <p:txBody>
          <a:bodyPr/>
          <a:lstStyle/>
          <a:p>
            <a:r>
              <a:rPr lang="en-US" sz="2800" i="1" dirty="0">
                <a:solidFill>
                  <a:schemeClr val="accent3"/>
                </a:solidFill>
                <a:latin typeface="Century Gothic" panose="020B0502020202020204" pitchFamily="34" charset="0"/>
              </a:rPr>
              <a:t>… but are not:</a:t>
            </a:r>
          </a:p>
          <a:p>
            <a:pPr marL="285756" lvl="3" indent="-285750">
              <a:buClr>
                <a:schemeClr val="accent5"/>
              </a:buClr>
              <a:buFont typeface="Arial" panose="020B0604020202020204" pitchFamily="34" charset="0"/>
              <a:buChar char="•"/>
            </a:pPr>
            <a:r>
              <a:rPr lang="en-US" sz="1900" dirty="0">
                <a:solidFill>
                  <a:srgbClr val="002060"/>
                </a:solidFill>
                <a:latin typeface="Century Gothic" panose="020B0502020202020204" pitchFamily="34" charset="0"/>
              </a:rPr>
              <a:t>A detailed step-by-step workplan</a:t>
            </a:r>
          </a:p>
          <a:p>
            <a:pPr marL="285756" lvl="3" indent="-285750">
              <a:buClr>
                <a:schemeClr val="accent5"/>
              </a:buClr>
              <a:buFont typeface="Arial" panose="020B0604020202020204" pitchFamily="34" charset="0"/>
              <a:buChar char="•"/>
            </a:pPr>
            <a:r>
              <a:rPr lang="en-US" sz="1900" dirty="0">
                <a:solidFill>
                  <a:srgbClr val="002060"/>
                </a:solidFill>
                <a:latin typeface="Century Gothic" panose="020B0502020202020204" pitchFamily="34" charset="0"/>
              </a:rPr>
              <a:t>Activities that must be followed exactly, including company or sponsor-specific documentation</a:t>
            </a:r>
          </a:p>
          <a:p>
            <a:pPr lvl="1"/>
            <a:endParaRPr lang="en-US" sz="2400" dirty="0">
              <a:latin typeface="Century Gothic" panose="020B0502020202020204" pitchFamily="34" charset="0"/>
            </a:endParaRPr>
          </a:p>
          <a:p>
            <a:endParaRPr lang="en-US" sz="2800" dirty="0">
              <a:latin typeface="Century Gothic" panose="020B0502020202020204" pitchFamily="34" charset="0"/>
            </a:endParaRPr>
          </a:p>
        </p:txBody>
      </p:sp>
      <p:sp>
        <p:nvSpPr>
          <p:cNvPr id="3" name="Title 2"/>
          <p:cNvSpPr>
            <a:spLocks noGrp="1"/>
          </p:cNvSpPr>
          <p:nvPr>
            <p:ph type="title"/>
          </p:nvPr>
        </p:nvSpPr>
        <p:spPr>
          <a:xfrm>
            <a:off x="312068" y="337547"/>
            <a:ext cx="11353397" cy="773853"/>
          </a:xfrm>
        </p:spPr>
        <p:txBody>
          <a:bodyPr/>
          <a:lstStyle/>
          <a:p>
            <a:r>
              <a:rPr lang="en-US" sz="3200" dirty="0">
                <a:solidFill>
                  <a:schemeClr val="bg1"/>
                </a:solidFill>
                <a:latin typeface="Century Gothic" panose="020B0502020202020204" pitchFamily="34" charset="0"/>
              </a:rPr>
              <a:t>Guiding Principles for </a:t>
            </a:r>
            <a:br>
              <a:rPr lang="en-US" sz="3200" dirty="0">
                <a:solidFill>
                  <a:schemeClr val="bg1"/>
                </a:solidFill>
                <a:latin typeface="Century Gothic" panose="020B0502020202020204" pitchFamily="34" charset="0"/>
              </a:rPr>
            </a:br>
            <a:r>
              <a:rPr lang="en-US" sz="3200" dirty="0">
                <a:solidFill>
                  <a:schemeClr val="bg1"/>
                </a:solidFill>
                <a:latin typeface="Century Gothic" panose="020B0502020202020204" pitchFamily="34" charset="0"/>
              </a:rPr>
              <a:t>Implementation</a:t>
            </a:r>
          </a:p>
        </p:txBody>
      </p:sp>
      <p:grpSp>
        <p:nvGrpSpPr>
          <p:cNvPr id="14" name="Group 13"/>
          <p:cNvGrpSpPr/>
          <p:nvPr/>
        </p:nvGrpSpPr>
        <p:grpSpPr>
          <a:xfrm>
            <a:off x="8365523" y="1285108"/>
            <a:ext cx="4464464" cy="1346469"/>
            <a:chOff x="4777244" y="1775493"/>
            <a:chExt cx="1978527" cy="815791"/>
          </a:xfrm>
        </p:grpSpPr>
        <p:sp>
          <p:nvSpPr>
            <p:cNvPr id="12" name="Rounded Rectangle 11"/>
            <p:cNvSpPr/>
            <p:nvPr/>
          </p:nvSpPr>
          <p:spPr>
            <a:xfrm>
              <a:off x="5007188" y="1775493"/>
              <a:ext cx="1748583" cy="81579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lvl="1"/>
              <a:r>
                <a:rPr lang="en-US" sz="1600" dirty="0">
                  <a:latin typeface="Century Gothic" panose="020B0502020202020204" pitchFamily="34" charset="0"/>
                </a:rPr>
                <a:t>The materials can be used in a highly flexible manner, as reflected in the guiding principles on the next slide</a:t>
              </a:r>
              <a:endParaRPr lang="en-US" sz="1400" dirty="0">
                <a:latin typeface="Century Gothic" panose="020B0502020202020204" pitchFamily="34" charset="0"/>
              </a:endParaRPr>
            </a:p>
          </p:txBody>
        </p:sp>
        <p:sp>
          <p:nvSpPr>
            <p:cNvPr id="13" name="Oval 12"/>
            <p:cNvSpPr>
              <a:spLocks noChangeAspect="1"/>
            </p:cNvSpPr>
            <p:nvPr/>
          </p:nvSpPr>
          <p:spPr>
            <a:xfrm>
              <a:off x="4777244" y="1871880"/>
              <a:ext cx="469197" cy="6369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latin typeface="Britannic Bold" panose="020B0903060703020204" pitchFamily="34" charset="0"/>
                </a:rPr>
                <a:t>i</a:t>
              </a:r>
              <a:endParaRPr lang="en-US" sz="3200" b="1" dirty="0">
                <a:latin typeface="Britannic Bold" panose="020B0903060703020204" pitchFamily="34" charset="0"/>
              </a:endParaRPr>
            </a:p>
          </p:txBody>
        </p:sp>
      </p:grpSp>
    </p:spTree>
    <p:extLst>
      <p:ext uri="{BB962C8B-B14F-4D97-AF65-F5344CB8AC3E}">
        <p14:creationId xmlns:p14="http://schemas.microsoft.com/office/powerpoint/2010/main" val="3792944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2068" y="312833"/>
            <a:ext cx="11353397" cy="773853"/>
          </a:xfrm>
        </p:spPr>
        <p:txBody>
          <a:bodyPr/>
          <a:lstStyle/>
          <a:p>
            <a:r>
              <a:rPr lang="en-US" sz="3200" dirty="0">
                <a:solidFill>
                  <a:schemeClr val="bg1"/>
                </a:solidFill>
                <a:latin typeface="Century Gothic" panose="020B0502020202020204" pitchFamily="34" charset="0"/>
              </a:rPr>
              <a:t>Guiding Principles for </a:t>
            </a:r>
            <a:br>
              <a:rPr lang="en-US" sz="3200" dirty="0">
                <a:solidFill>
                  <a:schemeClr val="bg1"/>
                </a:solidFill>
                <a:latin typeface="Century Gothic" panose="020B0502020202020204" pitchFamily="34" charset="0"/>
              </a:rPr>
            </a:br>
            <a:r>
              <a:rPr lang="en-US" sz="3200" dirty="0">
                <a:solidFill>
                  <a:schemeClr val="bg1"/>
                </a:solidFill>
                <a:latin typeface="Century Gothic" panose="020B0502020202020204" pitchFamily="34" charset="0"/>
              </a:rPr>
              <a:t>Implementation</a:t>
            </a:r>
          </a:p>
        </p:txBody>
      </p:sp>
      <p:sp>
        <p:nvSpPr>
          <p:cNvPr id="4" name="TextBox 3">
            <a:extLst>
              <a:ext uri="{FF2B5EF4-FFF2-40B4-BE49-F238E27FC236}">
                <a16:creationId xmlns:a16="http://schemas.microsoft.com/office/drawing/2014/main" id="{3CAD0DBE-7C93-447F-AE64-45EE6288B093}"/>
              </a:ext>
            </a:extLst>
          </p:cNvPr>
          <p:cNvSpPr txBox="1"/>
          <p:nvPr/>
        </p:nvSpPr>
        <p:spPr>
          <a:xfrm>
            <a:off x="730858" y="1644404"/>
            <a:ext cx="11543084" cy="5078313"/>
          </a:xfrm>
          <a:prstGeom prst="rect">
            <a:avLst/>
          </a:prstGeom>
          <a:noFill/>
          <a:effectLst>
            <a:softEdge rad="317500"/>
          </a:effectLst>
        </p:spPr>
        <p:txBody>
          <a:bodyPr wrap="square" rtlCol="0">
            <a:spAutoFit/>
          </a:bodyPr>
          <a:lstStyle/>
          <a:p>
            <a:pPr marL="285750" marR="0" lvl="3" indent="-285750" algn="l" defTabSz="965200" rtl="0" eaLnBrk="1" fontAlgn="base" latinLnBrk="0" hangingPunct="1">
              <a:lnSpc>
                <a:spcPct val="100000"/>
              </a:lnSpc>
              <a:spcBef>
                <a:spcPct val="0"/>
              </a:spcBef>
              <a:spcAft>
                <a:spcPct val="0"/>
              </a:spcAft>
              <a:buClr>
                <a:srgbClr val="144686"/>
              </a:buClr>
              <a:buSzTx/>
              <a:buFont typeface="Wingdings" panose="05000000000000000000" pitchFamily="2" charset="2"/>
              <a:buChar char="v"/>
              <a:tabLst/>
              <a:defRPr/>
            </a:pPr>
            <a:endParaRPr kumimoji="0" lang="en-US" sz="2000" b="0" i="0" u="none" strike="noStrike" kern="1200" cap="none" spc="0" normalizeH="0" baseline="0" noProof="0" dirty="0">
              <a:ln>
                <a:noFill/>
              </a:ln>
              <a:solidFill>
                <a:srgbClr val="002060"/>
              </a:solidFill>
              <a:effectLst/>
              <a:uLnTx/>
              <a:uFillTx/>
              <a:latin typeface="Century Gothic" panose="020B0502020202020204" pitchFamily="34" charset="0"/>
            </a:endParaRPr>
          </a:p>
          <a:p>
            <a:pPr marL="285750" marR="0" lvl="3" indent="-285750" algn="l" defTabSz="965200" rtl="0" eaLnBrk="1" fontAlgn="base" latinLnBrk="0" hangingPunct="1">
              <a:lnSpc>
                <a:spcPct val="100000"/>
              </a:lnSpc>
              <a:spcBef>
                <a:spcPct val="0"/>
              </a:spcBef>
              <a:spcAft>
                <a:spcPct val="0"/>
              </a:spcAft>
              <a:buClr>
                <a:schemeClr val="accent3"/>
              </a:buClr>
              <a:buSzTx/>
              <a:buFont typeface="Wingdings" panose="05000000000000000000" pitchFamily="2" charset="2"/>
              <a:buChar char="v"/>
              <a:tabLst/>
              <a:defRPr/>
            </a:pPr>
            <a:r>
              <a:rPr kumimoji="0" lang="en-US" sz="2000" b="0" i="0" u="none" strike="noStrike" kern="1200" cap="none" spc="0" normalizeH="0" baseline="0" noProof="0" dirty="0">
                <a:ln>
                  <a:noFill/>
                </a:ln>
                <a:solidFill>
                  <a:srgbClr val="002060"/>
                </a:solidFill>
                <a:effectLst/>
                <a:uLnTx/>
                <a:uFillTx/>
                <a:latin typeface="Century Gothic" panose="020B0502020202020204" pitchFamily="34" charset="0"/>
              </a:rPr>
              <a:t>Each BioCelerate member company or non-member organization is free to decide and must decide for itself whether and in what manner to adopt the NCPT </a:t>
            </a:r>
            <a:r>
              <a:rPr lang="en-US" sz="2000" dirty="0">
                <a:solidFill>
                  <a:srgbClr val="002060"/>
                </a:solidFill>
                <a:latin typeface="Century Gothic" panose="020B0502020202020204" pitchFamily="34" charset="0"/>
              </a:rPr>
              <a:t>and/or</a:t>
            </a:r>
            <a:r>
              <a:rPr kumimoji="0" lang="en-US" sz="2000" b="0" i="0" u="none" strike="noStrike" kern="1200" cap="none" spc="0" normalizeH="0" baseline="0" noProof="0" dirty="0">
                <a:ln>
                  <a:noFill/>
                </a:ln>
                <a:solidFill>
                  <a:srgbClr val="002060"/>
                </a:solidFill>
                <a:effectLst/>
                <a:uLnTx/>
                <a:uFillTx/>
                <a:latin typeface="Century Gothic" panose="020B0502020202020204" pitchFamily="34" charset="0"/>
              </a:rPr>
              <a:t> NCRT</a:t>
            </a:r>
          </a:p>
          <a:p>
            <a:pPr marL="285750" marR="0" lvl="3" indent="-285750" algn="l" defTabSz="965200" rtl="0" eaLnBrk="1" fontAlgn="base" latinLnBrk="0" hangingPunct="1">
              <a:lnSpc>
                <a:spcPct val="100000"/>
              </a:lnSpc>
              <a:spcBef>
                <a:spcPct val="0"/>
              </a:spcBef>
              <a:spcAft>
                <a:spcPct val="0"/>
              </a:spcAft>
              <a:buClr>
                <a:schemeClr val="accent3"/>
              </a:buClr>
              <a:buSzTx/>
              <a:buFont typeface="Wingdings" panose="05000000000000000000" pitchFamily="2" charset="2"/>
              <a:buChar char="v"/>
              <a:tabLst/>
              <a:defRPr/>
            </a:pPr>
            <a:endParaRPr kumimoji="0" lang="en-US" sz="1050" b="0" i="0" u="none" strike="noStrike" kern="1200" cap="none" spc="0" normalizeH="0" baseline="0" noProof="0" dirty="0">
              <a:ln>
                <a:noFill/>
              </a:ln>
              <a:solidFill>
                <a:srgbClr val="002060"/>
              </a:solidFill>
              <a:effectLst/>
              <a:uLnTx/>
              <a:uFillTx/>
              <a:latin typeface="Century Gothic" panose="020B0502020202020204" pitchFamily="34" charset="0"/>
            </a:endParaRPr>
          </a:p>
          <a:p>
            <a:pPr marL="285750" marR="0" lvl="3" indent="-285750" algn="l" defTabSz="965200" rtl="0" eaLnBrk="1" fontAlgn="base" latinLnBrk="0" hangingPunct="1">
              <a:lnSpc>
                <a:spcPct val="100000"/>
              </a:lnSpc>
              <a:spcBef>
                <a:spcPct val="0"/>
              </a:spcBef>
              <a:spcAft>
                <a:spcPct val="0"/>
              </a:spcAft>
              <a:buClr>
                <a:schemeClr val="accent3"/>
              </a:buClr>
              <a:buSzTx/>
              <a:buFont typeface="Wingdings" panose="05000000000000000000" pitchFamily="2" charset="2"/>
              <a:buChar char="v"/>
              <a:tabLst/>
              <a:defRPr/>
            </a:pPr>
            <a:r>
              <a:rPr kumimoji="0" lang="en-US" sz="2000" b="0" i="0" u="none" strike="noStrike" kern="1200" cap="none" spc="0" normalizeH="0" baseline="0" noProof="0" dirty="0">
                <a:ln>
                  <a:noFill/>
                </a:ln>
                <a:solidFill>
                  <a:srgbClr val="002060"/>
                </a:solidFill>
                <a:effectLst/>
                <a:uLnTx/>
                <a:uFillTx/>
                <a:latin typeface="Century Gothic" panose="020B0502020202020204" pitchFamily="34" charset="0"/>
              </a:rPr>
              <a:t>These materials are intended to help those companies or organizations who decide to adopt the NCPT and/or NCRT</a:t>
            </a:r>
            <a:endParaRPr kumimoji="0" lang="en-US" sz="2000" b="0" i="0" u="none" strike="sngStrike" kern="1200" cap="none" spc="0" normalizeH="0" baseline="0" noProof="0" dirty="0">
              <a:ln>
                <a:noFill/>
              </a:ln>
              <a:solidFill>
                <a:srgbClr val="002060"/>
              </a:solidFill>
              <a:uLnTx/>
              <a:uFillTx/>
              <a:latin typeface="Century Gothic" panose="020B0502020202020204" pitchFamily="34" charset="0"/>
            </a:endParaRPr>
          </a:p>
          <a:p>
            <a:pPr marL="285750" marR="0" lvl="3" indent="-285750" algn="l" defTabSz="965200" rtl="0" eaLnBrk="1" fontAlgn="base" latinLnBrk="0" hangingPunct="1">
              <a:lnSpc>
                <a:spcPct val="100000"/>
              </a:lnSpc>
              <a:spcBef>
                <a:spcPct val="0"/>
              </a:spcBef>
              <a:spcAft>
                <a:spcPct val="0"/>
              </a:spcAft>
              <a:buClr>
                <a:schemeClr val="accent3"/>
              </a:buClr>
              <a:buSzTx/>
              <a:buFont typeface="Wingdings" panose="05000000000000000000" pitchFamily="2" charset="2"/>
              <a:buChar char="v"/>
              <a:tabLst/>
              <a:defRPr/>
            </a:pPr>
            <a:endParaRPr kumimoji="0" lang="en-US" sz="1050" b="0" i="0" u="none" strike="noStrike" kern="1200" cap="none" spc="0" normalizeH="0" baseline="0" noProof="0" dirty="0">
              <a:ln>
                <a:noFill/>
              </a:ln>
              <a:solidFill>
                <a:srgbClr val="002060"/>
              </a:solidFill>
              <a:effectLst/>
              <a:uLnTx/>
              <a:uFillTx/>
              <a:latin typeface="Century Gothic" panose="020B0502020202020204" pitchFamily="34" charset="0"/>
            </a:endParaRPr>
          </a:p>
          <a:p>
            <a:pPr marL="285750" marR="0" lvl="3" indent="-285750" algn="l" defTabSz="965200" rtl="0" eaLnBrk="1" fontAlgn="base" latinLnBrk="0" hangingPunct="1">
              <a:lnSpc>
                <a:spcPct val="100000"/>
              </a:lnSpc>
              <a:spcBef>
                <a:spcPct val="0"/>
              </a:spcBef>
              <a:spcAft>
                <a:spcPct val="0"/>
              </a:spcAft>
              <a:buClr>
                <a:schemeClr val="accent3"/>
              </a:buClr>
              <a:buSzTx/>
              <a:buFont typeface="Wingdings" panose="05000000000000000000" pitchFamily="2" charset="2"/>
              <a:buChar char="v"/>
              <a:tabLst/>
              <a:defRPr/>
            </a:pPr>
            <a:r>
              <a:rPr kumimoji="0" lang="en-US" sz="2000" b="0" i="0" u="none" strike="noStrike" kern="1200" cap="none" spc="0" normalizeH="0" baseline="0" noProof="0" dirty="0">
                <a:ln>
                  <a:noFill/>
                </a:ln>
                <a:solidFill>
                  <a:srgbClr val="002060"/>
                </a:solidFill>
                <a:effectLst/>
                <a:uLnTx/>
                <a:uFillTx/>
                <a:latin typeface="Century Gothic" panose="020B0502020202020204" pitchFamily="34" charset="0"/>
              </a:rPr>
              <a:t>Implementation components are generic and may need to be tailored to an organization prior to use</a:t>
            </a:r>
          </a:p>
          <a:p>
            <a:pPr marL="285750" marR="0" lvl="3" indent="-285750" algn="l" defTabSz="965200" rtl="0" eaLnBrk="1" fontAlgn="base" latinLnBrk="0" hangingPunct="1">
              <a:lnSpc>
                <a:spcPct val="100000"/>
              </a:lnSpc>
              <a:spcBef>
                <a:spcPct val="0"/>
              </a:spcBef>
              <a:spcAft>
                <a:spcPct val="0"/>
              </a:spcAft>
              <a:buClr>
                <a:schemeClr val="accent3"/>
              </a:buClr>
              <a:buSzTx/>
              <a:buFont typeface="Wingdings" panose="05000000000000000000" pitchFamily="2" charset="2"/>
              <a:buChar char="v"/>
              <a:tabLst/>
              <a:defRPr/>
            </a:pPr>
            <a:endParaRPr kumimoji="0" lang="en-US" sz="1100" b="0" i="0" u="none" strike="noStrike" kern="1200" cap="none" spc="0" normalizeH="0" baseline="0" noProof="0" dirty="0">
              <a:ln>
                <a:noFill/>
              </a:ln>
              <a:solidFill>
                <a:srgbClr val="002060"/>
              </a:solidFill>
              <a:effectLst/>
              <a:uLnTx/>
              <a:uFillTx/>
              <a:latin typeface="Century Gothic" panose="020B0502020202020204" pitchFamily="34" charset="0"/>
            </a:endParaRPr>
          </a:p>
          <a:p>
            <a:pPr marL="285750" marR="0" lvl="3" indent="-285750" algn="l" defTabSz="965200" rtl="0" eaLnBrk="1" fontAlgn="base" latinLnBrk="0" hangingPunct="1">
              <a:lnSpc>
                <a:spcPct val="100000"/>
              </a:lnSpc>
              <a:spcBef>
                <a:spcPct val="0"/>
              </a:spcBef>
              <a:spcAft>
                <a:spcPct val="0"/>
              </a:spcAft>
              <a:buClr>
                <a:schemeClr val="accent3"/>
              </a:buClr>
              <a:buSzTx/>
              <a:buFont typeface="Wingdings" panose="05000000000000000000" pitchFamily="2" charset="2"/>
              <a:buChar char="v"/>
              <a:tabLst/>
              <a:defRPr/>
            </a:pPr>
            <a:r>
              <a:rPr kumimoji="0" lang="en-US" sz="2000" b="0" i="0" u="none" strike="noStrike" kern="1200" cap="none" spc="0" normalizeH="0" baseline="0" noProof="0" dirty="0">
                <a:ln>
                  <a:noFill/>
                </a:ln>
                <a:solidFill>
                  <a:srgbClr val="002060"/>
                </a:solidFill>
                <a:effectLst/>
                <a:uLnTx/>
                <a:uFillTx/>
                <a:latin typeface="Century Gothic" panose="020B0502020202020204" pitchFamily="34" charset="0"/>
              </a:rPr>
              <a:t>While BioCelerate member companies or non-member organizations have absolute discretion to implement BioCelerate solutions as they see fit, changing certain NCPT or NCRT components will likely reduce some of the efficiencies for sites, investigators, and sponsors</a:t>
            </a:r>
          </a:p>
          <a:p>
            <a:pPr marL="285750" marR="0" lvl="3" indent="-285750" algn="l" defTabSz="965200" rtl="0" eaLnBrk="1" fontAlgn="base" latinLnBrk="0" hangingPunct="1">
              <a:lnSpc>
                <a:spcPct val="100000"/>
              </a:lnSpc>
              <a:spcBef>
                <a:spcPct val="0"/>
              </a:spcBef>
              <a:spcAft>
                <a:spcPct val="0"/>
              </a:spcAft>
              <a:buClr>
                <a:schemeClr val="accent3"/>
              </a:buClr>
              <a:buSzTx/>
              <a:buFont typeface="Wingdings" panose="05000000000000000000" pitchFamily="2" charset="2"/>
              <a:buChar char="v"/>
              <a:tabLst/>
              <a:defRPr/>
            </a:pPr>
            <a:endParaRPr kumimoji="0" lang="en-US" sz="1200" b="0" i="0" u="none" strike="noStrike" kern="1200" cap="none" spc="0" normalizeH="0" baseline="0" noProof="0" dirty="0">
              <a:ln>
                <a:noFill/>
              </a:ln>
              <a:solidFill>
                <a:srgbClr val="002060"/>
              </a:solidFill>
              <a:effectLst/>
              <a:uLnTx/>
              <a:uFillTx/>
              <a:latin typeface="Century Gothic" panose="020B0502020202020204" pitchFamily="34" charset="0"/>
            </a:endParaRPr>
          </a:p>
          <a:p>
            <a:pPr marL="285750" marR="0" lvl="3" indent="-285750" algn="l" defTabSz="965200" rtl="0" eaLnBrk="1" fontAlgn="base" latinLnBrk="0" hangingPunct="1">
              <a:lnSpc>
                <a:spcPct val="100000"/>
              </a:lnSpc>
              <a:spcBef>
                <a:spcPct val="0"/>
              </a:spcBef>
              <a:spcAft>
                <a:spcPct val="0"/>
              </a:spcAft>
              <a:buClr>
                <a:schemeClr val="accent3"/>
              </a:buClr>
              <a:buSzTx/>
              <a:buFont typeface="Wingdings" panose="05000000000000000000" pitchFamily="2" charset="2"/>
              <a:buChar char="v"/>
              <a:tabLst/>
              <a:defRPr/>
            </a:pPr>
            <a:r>
              <a:rPr kumimoji="0" lang="en-US" sz="2000" b="0" i="0" u="none" strike="noStrike" kern="1200" cap="none" spc="0" normalizeH="0" baseline="0" noProof="0" dirty="0">
                <a:ln>
                  <a:noFill/>
                </a:ln>
                <a:solidFill>
                  <a:srgbClr val="002060"/>
                </a:solidFill>
                <a:effectLst/>
                <a:uLnTx/>
                <a:uFillTx/>
                <a:latin typeface="Century Gothic" panose="020B0502020202020204" pitchFamily="34" charset="0"/>
              </a:rPr>
              <a:t>It is up to each BioCelerate member company or non-member company to define further the detailed steps for each implementation strategy within their respective organization</a:t>
            </a:r>
          </a:p>
          <a:p>
            <a:pPr marL="285750" marR="0" lvl="3" indent="-285750" algn="l" defTabSz="965200" rtl="0" eaLnBrk="1" fontAlgn="base" latinLnBrk="0" hangingPunct="1">
              <a:lnSpc>
                <a:spcPct val="100000"/>
              </a:lnSpc>
              <a:spcBef>
                <a:spcPct val="0"/>
              </a:spcBef>
              <a:spcAft>
                <a:spcPct val="0"/>
              </a:spcAft>
              <a:buClr>
                <a:srgbClr val="144686"/>
              </a:buClr>
              <a:buSzTx/>
              <a:buFont typeface="Arial" panose="020B0604020202020204" pitchFamily="34" charset="0"/>
              <a:buChar char="•"/>
              <a:tabLst/>
              <a:defRPr/>
            </a:pPr>
            <a:endPar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p14="http://schemas.microsoft.com/office/powerpoint/2010/main" val="841484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6181" y="362041"/>
            <a:ext cx="11353397" cy="773853"/>
          </a:xfrm>
        </p:spPr>
        <p:txBody>
          <a:bodyPr/>
          <a:lstStyle/>
          <a:p>
            <a:r>
              <a:rPr lang="en-US" sz="3200" dirty="0">
                <a:solidFill>
                  <a:schemeClr val="bg1"/>
                </a:solidFill>
                <a:latin typeface="Century Gothic" panose="020B0502020202020204" pitchFamily="34" charset="0"/>
              </a:rPr>
              <a:t>Your Organization’s Route </a:t>
            </a:r>
            <a:br>
              <a:rPr lang="en-US" sz="3200" dirty="0">
                <a:solidFill>
                  <a:schemeClr val="bg1"/>
                </a:solidFill>
                <a:latin typeface="Century Gothic" panose="020B0502020202020204" pitchFamily="34" charset="0"/>
              </a:rPr>
            </a:br>
            <a:r>
              <a:rPr lang="en-US" sz="3200" dirty="0">
                <a:solidFill>
                  <a:schemeClr val="bg1"/>
                </a:solidFill>
                <a:latin typeface="Century Gothic" panose="020B0502020202020204" pitchFamily="34" charset="0"/>
              </a:rPr>
              <a:t>to Template Adoption </a:t>
            </a:r>
          </a:p>
        </p:txBody>
      </p:sp>
      <p:sp>
        <p:nvSpPr>
          <p:cNvPr id="7" name="Content Placeholder 2"/>
          <p:cNvSpPr txBox="1">
            <a:spLocks/>
          </p:cNvSpPr>
          <p:nvPr/>
        </p:nvSpPr>
        <p:spPr bwMode="auto">
          <a:xfrm>
            <a:off x="444843" y="1727988"/>
            <a:ext cx="12245546" cy="130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45720" tIns="44451" rIns="45720" bIns="44451" numCol="1" anchor="t" anchorCtr="0" compatLnSpc="1">
            <a:prstTxWarp prst="textNoShape">
              <a:avLst/>
            </a:prstTxWarp>
            <a:spAutoFit/>
          </a:bodyPr>
          <a:lstStyle>
            <a:lvl1pPr marL="228600" indent="-228600" algn="l" rtl="0" eaLnBrk="0" fontAlgn="base" hangingPunct="0">
              <a:spcBef>
                <a:spcPct val="30000"/>
              </a:spcBef>
              <a:spcAft>
                <a:spcPct val="0"/>
              </a:spcAft>
              <a:buClr>
                <a:schemeClr val="tx1"/>
              </a:buClr>
              <a:buChar char="•"/>
              <a:tabLst>
                <a:tab pos="2400300" algn="l"/>
              </a:tabLst>
              <a:defRPr sz="2000">
                <a:solidFill>
                  <a:schemeClr val="tx1"/>
                </a:solidFill>
                <a:latin typeface="Calibri" pitchFamily="34" charset="0"/>
                <a:ea typeface="Calibri" pitchFamily="34" charset="0"/>
                <a:cs typeface="Calibri" pitchFamily="34" charset="0"/>
              </a:defRPr>
            </a:lvl1pPr>
            <a:lvl2pPr marL="455613" indent="-225425" algn="l" rtl="0" eaLnBrk="0" fontAlgn="base" hangingPunct="0">
              <a:spcBef>
                <a:spcPct val="30000"/>
              </a:spcBef>
              <a:spcAft>
                <a:spcPct val="0"/>
              </a:spcAft>
              <a:buClr>
                <a:schemeClr val="tx1"/>
              </a:buClr>
              <a:buChar char="–"/>
              <a:tabLst>
                <a:tab pos="2400300" algn="l"/>
              </a:tabLst>
              <a:defRPr>
                <a:solidFill>
                  <a:schemeClr val="tx1"/>
                </a:solidFill>
                <a:latin typeface="Calibri" pitchFamily="34" charset="0"/>
                <a:ea typeface="Calibri" pitchFamily="34" charset="0"/>
                <a:cs typeface="Calibri" pitchFamily="34" charset="0"/>
              </a:defRPr>
            </a:lvl2pPr>
            <a:lvl3pPr marL="684213" indent="-227013" algn="l" rtl="0" eaLnBrk="0" fontAlgn="base" hangingPunct="0">
              <a:spcBef>
                <a:spcPct val="30000"/>
              </a:spcBef>
              <a:spcAft>
                <a:spcPct val="0"/>
              </a:spcAft>
              <a:buClr>
                <a:schemeClr val="tx1"/>
              </a:buClr>
              <a:buChar char="•"/>
              <a:tabLst>
                <a:tab pos="2400300" algn="l"/>
              </a:tabLst>
              <a:defRPr>
                <a:solidFill>
                  <a:schemeClr val="tx1"/>
                </a:solidFill>
                <a:latin typeface="Calibri" pitchFamily="34" charset="0"/>
                <a:ea typeface="Calibri" pitchFamily="34" charset="0"/>
                <a:cs typeface="Calibri" pitchFamily="34" charset="0"/>
              </a:defRPr>
            </a:lvl3pPr>
            <a:lvl4pPr marL="912813" indent="-227013" algn="l" rtl="0" eaLnBrk="0" fontAlgn="base" hangingPunct="0">
              <a:spcBef>
                <a:spcPct val="30000"/>
              </a:spcBef>
              <a:spcAft>
                <a:spcPct val="0"/>
              </a:spcAft>
              <a:buClr>
                <a:schemeClr val="tx1"/>
              </a:buClr>
              <a:buChar char="–"/>
              <a:tabLst>
                <a:tab pos="2400300" algn="l"/>
              </a:tabLst>
              <a:defRPr>
                <a:solidFill>
                  <a:schemeClr val="tx1"/>
                </a:solidFill>
                <a:latin typeface="Calibri" pitchFamily="34" charset="0"/>
                <a:ea typeface="Calibri" pitchFamily="34" charset="0"/>
                <a:cs typeface="Calibri" pitchFamily="34" charset="0"/>
              </a:defRPr>
            </a:lvl4pPr>
            <a:lvl5pPr marL="1141413" indent="-227013" algn="l" rtl="0" eaLnBrk="0" fontAlgn="base" hangingPunct="0">
              <a:spcBef>
                <a:spcPct val="30000"/>
              </a:spcBef>
              <a:spcAft>
                <a:spcPct val="0"/>
              </a:spcAft>
              <a:buClr>
                <a:schemeClr val="tx1"/>
              </a:buClr>
              <a:buChar char="•"/>
              <a:tabLst>
                <a:tab pos="2400300" algn="l"/>
              </a:tabLst>
              <a:defRPr>
                <a:solidFill>
                  <a:schemeClr val="tx1"/>
                </a:solidFill>
                <a:latin typeface="Calibri" pitchFamily="34" charset="0"/>
                <a:ea typeface="Calibri" pitchFamily="34" charset="0"/>
                <a:cs typeface="Calibri" pitchFamily="34" charset="0"/>
              </a:defRPr>
            </a:lvl5pPr>
            <a:lvl6pPr marL="1598613" indent="-227013" algn="l" rtl="0" eaLnBrk="1" fontAlgn="base" hangingPunct="1">
              <a:spcBef>
                <a:spcPct val="30000"/>
              </a:spcBef>
              <a:spcAft>
                <a:spcPct val="0"/>
              </a:spcAft>
              <a:buClr>
                <a:schemeClr val="tx1"/>
              </a:buClr>
              <a:buChar char="•"/>
              <a:tabLst>
                <a:tab pos="2400300" algn="l"/>
              </a:tabLst>
              <a:defRPr>
                <a:solidFill>
                  <a:schemeClr val="tx1"/>
                </a:solidFill>
                <a:latin typeface="+mn-lt"/>
              </a:defRPr>
            </a:lvl6pPr>
            <a:lvl7pPr marL="2055813" indent="-227013" algn="l" rtl="0" eaLnBrk="1" fontAlgn="base" hangingPunct="1">
              <a:spcBef>
                <a:spcPct val="30000"/>
              </a:spcBef>
              <a:spcAft>
                <a:spcPct val="0"/>
              </a:spcAft>
              <a:buClr>
                <a:schemeClr val="tx1"/>
              </a:buClr>
              <a:buChar char="•"/>
              <a:tabLst>
                <a:tab pos="2400300" algn="l"/>
              </a:tabLst>
              <a:defRPr>
                <a:solidFill>
                  <a:schemeClr val="tx1"/>
                </a:solidFill>
                <a:latin typeface="+mn-lt"/>
              </a:defRPr>
            </a:lvl7pPr>
            <a:lvl8pPr marL="2513013" indent="-227013" algn="l" rtl="0" eaLnBrk="1" fontAlgn="base" hangingPunct="1">
              <a:spcBef>
                <a:spcPct val="30000"/>
              </a:spcBef>
              <a:spcAft>
                <a:spcPct val="0"/>
              </a:spcAft>
              <a:buClr>
                <a:schemeClr val="tx1"/>
              </a:buClr>
              <a:buChar char="•"/>
              <a:tabLst>
                <a:tab pos="2400300" algn="l"/>
              </a:tabLst>
              <a:defRPr>
                <a:solidFill>
                  <a:schemeClr val="tx1"/>
                </a:solidFill>
                <a:latin typeface="+mn-lt"/>
              </a:defRPr>
            </a:lvl8pPr>
            <a:lvl9pPr marL="2970213" indent="-227013" algn="l" rtl="0" eaLnBrk="1" fontAlgn="base" hangingPunct="1">
              <a:spcBef>
                <a:spcPct val="30000"/>
              </a:spcBef>
              <a:spcAft>
                <a:spcPct val="0"/>
              </a:spcAft>
              <a:buClr>
                <a:schemeClr val="tx1"/>
              </a:buClr>
              <a:buChar char="•"/>
              <a:tabLst>
                <a:tab pos="2400300" algn="l"/>
              </a:tabLst>
              <a:defRPr>
                <a:solidFill>
                  <a:schemeClr val="tx1"/>
                </a:solidFill>
                <a:latin typeface="+mn-lt"/>
              </a:defRPr>
            </a:lvl9pPr>
          </a:lstStyle>
          <a:p>
            <a:pPr marL="0" indent="0" defTabSz="914377">
              <a:buClr>
                <a:srgbClr val="000000"/>
              </a:buClr>
              <a:buNone/>
              <a:tabLst>
                <a:tab pos="2400240" algn="l"/>
              </a:tabLst>
              <a:defRPr/>
            </a:pPr>
            <a:r>
              <a:rPr lang="en-US" sz="2400" b="1" dirty="0">
                <a:solidFill>
                  <a:schemeClr val="accent3"/>
                </a:solidFill>
                <a:latin typeface="Century Gothic" panose="020B0502020202020204" pitchFamily="34" charset="0"/>
                <a:ea typeface="+mn-ea"/>
                <a:cs typeface="+mn-cs"/>
              </a:rPr>
              <a:t>Recognize that change can be difficult, and each organization is unique</a:t>
            </a:r>
          </a:p>
          <a:p>
            <a:pPr marL="0" indent="0" defTabSz="914377">
              <a:buClr>
                <a:srgbClr val="000000"/>
              </a:buClr>
              <a:buNone/>
              <a:tabLst>
                <a:tab pos="2400240" algn="l"/>
              </a:tabLst>
              <a:defRPr/>
            </a:pPr>
            <a:r>
              <a:rPr lang="en-US" sz="1800" i="1" dirty="0">
                <a:solidFill>
                  <a:schemeClr val="accent1"/>
                </a:solidFill>
                <a:latin typeface="Century Gothic" panose="020B0502020202020204" pitchFamily="34" charset="0"/>
                <a:ea typeface="+mn-ea"/>
                <a:cs typeface="+mn-cs"/>
              </a:rPr>
              <a:t>It is important to have conversations with internal and external stakeholders to assess impact and an adoption path that ensures the best outcome for your organization</a:t>
            </a:r>
            <a:endParaRPr lang="en-US" sz="1800" i="1" dirty="0">
              <a:solidFill>
                <a:schemeClr val="accent1"/>
              </a:solidFill>
              <a:highlight>
                <a:srgbClr val="FFFF00"/>
              </a:highlight>
              <a:latin typeface="Century Gothic" panose="020B0502020202020204" pitchFamily="34" charset="0"/>
              <a:ea typeface="+mn-ea"/>
              <a:cs typeface="+mn-cs"/>
            </a:endParaRPr>
          </a:p>
          <a:p>
            <a:pPr marL="0" indent="0" defTabSz="914377">
              <a:buClr>
                <a:srgbClr val="000000"/>
              </a:buClr>
              <a:buNone/>
              <a:tabLst>
                <a:tab pos="2400240" algn="l"/>
              </a:tabLst>
              <a:defRPr/>
            </a:pPr>
            <a:endParaRPr lang="en-US" sz="1050" b="1" dirty="0">
              <a:solidFill>
                <a:schemeClr val="tx2"/>
              </a:solidFill>
              <a:latin typeface="Century Gothic" panose="020B0502020202020204" pitchFamily="34" charset="0"/>
              <a:ea typeface="+mn-ea"/>
              <a:cs typeface="+mn-cs"/>
            </a:endParaRPr>
          </a:p>
        </p:txBody>
      </p:sp>
      <p:sp>
        <p:nvSpPr>
          <p:cNvPr id="9" name="TextBox 8"/>
          <p:cNvSpPr txBox="1"/>
          <p:nvPr/>
        </p:nvSpPr>
        <p:spPr>
          <a:xfrm rot="21210727">
            <a:off x="7443098" y="2870038"/>
            <a:ext cx="619276" cy="461665"/>
          </a:xfrm>
          <a:prstGeom prst="rect">
            <a:avLst/>
          </a:prstGeom>
          <a:noFill/>
        </p:spPr>
        <p:txBody>
          <a:bodyPr wrap="square" rtlCol="0">
            <a:spAutoFit/>
          </a:bodyPr>
          <a:lstStyle/>
          <a:p>
            <a:endParaRPr lang="en-US" sz="2400" b="1" dirty="0">
              <a:solidFill>
                <a:srgbClr val="FF0000"/>
              </a:solidFill>
              <a:latin typeface="Century Gothic" panose="020B0502020202020204" pitchFamily="34" charset="0"/>
              <a:cs typeface="Aharoni" panose="02010803020104030203" pitchFamily="2" charset="-79"/>
            </a:endParaRPr>
          </a:p>
        </p:txBody>
      </p:sp>
      <p:sp>
        <p:nvSpPr>
          <p:cNvPr id="2" name="Content Placeholder 2">
            <a:extLst>
              <a:ext uri="{FF2B5EF4-FFF2-40B4-BE49-F238E27FC236}">
                <a16:creationId xmlns:a16="http://schemas.microsoft.com/office/drawing/2014/main" id="{F8000835-419B-49D2-8404-B63285A274B6}"/>
              </a:ext>
            </a:extLst>
          </p:cNvPr>
          <p:cNvSpPr txBox="1">
            <a:spLocks/>
          </p:cNvSpPr>
          <p:nvPr/>
        </p:nvSpPr>
        <p:spPr bwMode="auto">
          <a:xfrm>
            <a:off x="2471357" y="2830663"/>
            <a:ext cx="9273979" cy="2401172"/>
          </a:xfrm>
          <a:prstGeom prst="rect">
            <a:avLst/>
          </a:prstGeom>
          <a:noFill/>
          <a:ln>
            <a:noFill/>
          </a:ln>
          <a:effectLst>
            <a:softEdge rad="317500"/>
          </a:effectLst>
        </p:spPr>
        <p:txBody>
          <a:bodyPr vert="horz" wrap="square" lIns="45720" tIns="44451" rIns="45720" bIns="44451" numCol="1" anchor="t" anchorCtr="0" compatLnSpc="1">
            <a:prstTxWarp prst="textNoShape">
              <a:avLst/>
            </a:prstTxWarp>
            <a:spAutoFit/>
          </a:bodyPr>
          <a:lstStyle>
            <a:lvl1pPr marL="228600" indent="-228600" algn="l" rtl="0" eaLnBrk="0" fontAlgn="base" hangingPunct="0">
              <a:spcBef>
                <a:spcPct val="30000"/>
              </a:spcBef>
              <a:spcAft>
                <a:spcPct val="0"/>
              </a:spcAft>
              <a:buClr>
                <a:schemeClr val="tx1"/>
              </a:buClr>
              <a:buChar char="•"/>
              <a:tabLst>
                <a:tab pos="2400300" algn="l"/>
              </a:tabLst>
              <a:defRPr sz="2000">
                <a:solidFill>
                  <a:schemeClr val="tx1"/>
                </a:solidFill>
                <a:latin typeface="Calibri" pitchFamily="34" charset="0"/>
                <a:ea typeface="Calibri" pitchFamily="34" charset="0"/>
                <a:cs typeface="Calibri" pitchFamily="34" charset="0"/>
              </a:defRPr>
            </a:lvl1pPr>
            <a:lvl2pPr marL="455613" indent="-225425" algn="l" rtl="0" eaLnBrk="0" fontAlgn="base" hangingPunct="0">
              <a:spcBef>
                <a:spcPct val="30000"/>
              </a:spcBef>
              <a:spcAft>
                <a:spcPct val="0"/>
              </a:spcAft>
              <a:buClr>
                <a:schemeClr val="tx1"/>
              </a:buClr>
              <a:buChar char="–"/>
              <a:tabLst>
                <a:tab pos="2400300" algn="l"/>
              </a:tabLst>
              <a:defRPr>
                <a:solidFill>
                  <a:schemeClr val="tx1"/>
                </a:solidFill>
                <a:latin typeface="Calibri" pitchFamily="34" charset="0"/>
                <a:ea typeface="Calibri" pitchFamily="34" charset="0"/>
                <a:cs typeface="Calibri" pitchFamily="34" charset="0"/>
              </a:defRPr>
            </a:lvl2pPr>
            <a:lvl3pPr marL="684213" indent="-227013" algn="l" rtl="0" eaLnBrk="0" fontAlgn="base" hangingPunct="0">
              <a:spcBef>
                <a:spcPct val="30000"/>
              </a:spcBef>
              <a:spcAft>
                <a:spcPct val="0"/>
              </a:spcAft>
              <a:buClr>
                <a:schemeClr val="tx1"/>
              </a:buClr>
              <a:buChar char="•"/>
              <a:tabLst>
                <a:tab pos="2400300" algn="l"/>
              </a:tabLst>
              <a:defRPr>
                <a:solidFill>
                  <a:schemeClr val="tx1"/>
                </a:solidFill>
                <a:latin typeface="Calibri" pitchFamily="34" charset="0"/>
                <a:ea typeface="Calibri" pitchFamily="34" charset="0"/>
                <a:cs typeface="Calibri" pitchFamily="34" charset="0"/>
              </a:defRPr>
            </a:lvl3pPr>
            <a:lvl4pPr marL="912813" indent="-227013" algn="l" rtl="0" eaLnBrk="0" fontAlgn="base" hangingPunct="0">
              <a:spcBef>
                <a:spcPct val="30000"/>
              </a:spcBef>
              <a:spcAft>
                <a:spcPct val="0"/>
              </a:spcAft>
              <a:buClr>
                <a:schemeClr val="tx1"/>
              </a:buClr>
              <a:buChar char="–"/>
              <a:tabLst>
                <a:tab pos="2400300" algn="l"/>
              </a:tabLst>
              <a:defRPr>
                <a:solidFill>
                  <a:schemeClr val="tx1"/>
                </a:solidFill>
                <a:latin typeface="Calibri" pitchFamily="34" charset="0"/>
                <a:ea typeface="Calibri" pitchFamily="34" charset="0"/>
                <a:cs typeface="Calibri" pitchFamily="34" charset="0"/>
              </a:defRPr>
            </a:lvl4pPr>
            <a:lvl5pPr marL="1141413" indent="-227013" algn="l" rtl="0" eaLnBrk="0" fontAlgn="base" hangingPunct="0">
              <a:spcBef>
                <a:spcPct val="30000"/>
              </a:spcBef>
              <a:spcAft>
                <a:spcPct val="0"/>
              </a:spcAft>
              <a:buClr>
                <a:schemeClr val="tx1"/>
              </a:buClr>
              <a:buChar char="•"/>
              <a:tabLst>
                <a:tab pos="2400300" algn="l"/>
              </a:tabLst>
              <a:defRPr>
                <a:solidFill>
                  <a:schemeClr val="tx1"/>
                </a:solidFill>
                <a:latin typeface="Calibri" pitchFamily="34" charset="0"/>
                <a:ea typeface="Calibri" pitchFamily="34" charset="0"/>
                <a:cs typeface="Calibri" pitchFamily="34" charset="0"/>
              </a:defRPr>
            </a:lvl5pPr>
            <a:lvl6pPr marL="1598613" indent="-227013" algn="l" rtl="0" eaLnBrk="1" fontAlgn="base" hangingPunct="1">
              <a:spcBef>
                <a:spcPct val="30000"/>
              </a:spcBef>
              <a:spcAft>
                <a:spcPct val="0"/>
              </a:spcAft>
              <a:buClr>
                <a:schemeClr val="tx1"/>
              </a:buClr>
              <a:buChar char="•"/>
              <a:tabLst>
                <a:tab pos="2400300" algn="l"/>
              </a:tabLst>
              <a:defRPr>
                <a:solidFill>
                  <a:schemeClr val="tx1"/>
                </a:solidFill>
                <a:latin typeface="+mn-lt"/>
              </a:defRPr>
            </a:lvl6pPr>
            <a:lvl7pPr marL="2055813" indent="-227013" algn="l" rtl="0" eaLnBrk="1" fontAlgn="base" hangingPunct="1">
              <a:spcBef>
                <a:spcPct val="30000"/>
              </a:spcBef>
              <a:spcAft>
                <a:spcPct val="0"/>
              </a:spcAft>
              <a:buClr>
                <a:schemeClr val="tx1"/>
              </a:buClr>
              <a:buChar char="•"/>
              <a:tabLst>
                <a:tab pos="2400300" algn="l"/>
              </a:tabLst>
              <a:defRPr>
                <a:solidFill>
                  <a:schemeClr val="tx1"/>
                </a:solidFill>
                <a:latin typeface="+mn-lt"/>
              </a:defRPr>
            </a:lvl7pPr>
            <a:lvl8pPr marL="2513013" indent="-227013" algn="l" rtl="0" eaLnBrk="1" fontAlgn="base" hangingPunct="1">
              <a:spcBef>
                <a:spcPct val="30000"/>
              </a:spcBef>
              <a:spcAft>
                <a:spcPct val="0"/>
              </a:spcAft>
              <a:buClr>
                <a:schemeClr val="tx1"/>
              </a:buClr>
              <a:buChar char="•"/>
              <a:tabLst>
                <a:tab pos="2400300" algn="l"/>
              </a:tabLst>
              <a:defRPr>
                <a:solidFill>
                  <a:schemeClr val="tx1"/>
                </a:solidFill>
                <a:latin typeface="+mn-lt"/>
              </a:defRPr>
            </a:lvl8pPr>
            <a:lvl9pPr marL="2970213" indent="-227013" algn="l" rtl="0" eaLnBrk="1" fontAlgn="base" hangingPunct="1">
              <a:spcBef>
                <a:spcPct val="30000"/>
              </a:spcBef>
              <a:spcAft>
                <a:spcPct val="0"/>
              </a:spcAft>
              <a:buClr>
                <a:schemeClr val="tx1"/>
              </a:buClr>
              <a:buChar char="•"/>
              <a:tabLst>
                <a:tab pos="2400300" algn="l"/>
              </a:tabLst>
              <a:defRPr>
                <a:solidFill>
                  <a:schemeClr val="tx1"/>
                </a:solidFill>
                <a:latin typeface="+mn-lt"/>
              </a:defRPr>
            </a:lvl9pPr>
          </a:lstStyle>
          <a:p>
            <a:pPr marL="0" indent="0" defTabSz="914377">
              <a:buClr>
                <a:srgbClr val="000000"/>
              </a:buClr>
              <a:buNone/>
              <a:tabLst>
                <a:tab pos="2400240" algn="l"/>
              </a:tabLst>
              <a:defRPr/>
            </a:pPr>
            <a:endParaRPr lang="en-US" sz="500" b="1" dirty="0">
              <a:solidFill>
                <a:schemeClr val="tx2"/>
              </a:solidFill>
              <a:latin typeface="Century Gothic" panose="020B0502020202020204" pitchFamily="34" charset="0"/>
              <a:ea typeface="+mn-ea"/>
              <a:cs typeface="+mn-cs"/>
            </a:endParaRPr>
          </a:p>
          <a:p>
            <a:pPr marL="0" indent="0" defTabSz="914377">
              <a:buClr>
                <a:srgbClr val="000000"/>
              </a:buClr>
              <a:buNone/>
              <a:tabLst>
                <a:tab pos="2400240" algn="l"/>
              </a:tabLst>
              <a:defRPr/>
            </a:pPr>
            <a:r>
              <a:rPr lang="en-US" sz="2400" b="1" dirty="0">
                <a:solidFill>
                  <a:schemeClr val="accent3"/>
                </a:solidFill>
                <a:latin typeface="Century Gothic" panose="020B0502020202020204" pitchFamily="34" charset="0"/>
                <a:ea typeface="+mn-ea"/>
                <a:cs typeface="+mn-cs"/>
              </a:rPr>
              <a:t>Organizations choose their own path to adoption</a:t>
            </a:r>
            <a:endParaRPr lang="en-US" sz="2400" b="1" dirty="0">
              <a:solidFill>
                <a:schemeClr val="accent3"/>
              </a:solidFill>
              <a:latin typeface="Century Gothic" panose="020B0502020202020204" pitchFamily="34" charset="0"/>
              <a:ea typeface="+mn-ea"/>
            </a:endParaRPr>
          </a:p>
          <a:p>
            <a:pPr marL="0" indent="0" defTabSz="914377">
              <a:buNone/>
              <a:tabLst>
                <a:tab pos="2400240" algn="l"/>
              </a:tabLst>
              <a:defRPr/>
            </a:pPr>
            <a:r>
              <a:rPr lang="en-US" sz="1900" kern="0" dirty="0">
                <a:solidFill>
                  <a:srgbClr val="002060"/>
                </a:solidFill>
                <a:latin typeface="Century Gothic" panose="020B0502020202020204" pitchFamily="34" charset="0"/>
                <a:ea typeface="+mn-ea"/>
                <a:cs typeface="Calibri"/>
              </a:rPr>
              <a:t>    By</a:t>
            </a:r>
            <a:r>
              <a:rPr lang="en-US" sz="1900" kern="0" dirty="0">
                <a:solidFill>
                  <a:srgbClr val="002060"/>
                </a:solidFill>
                <a:latin typeface="Century Gothic" panose="020B0502020202020204" pitchFamily="34" charset="0"/>
                <a:cs typeface="Calibri"/>
              </a:rPr>
              <a:t> phases that include:</a:t>
            </a:r>
            <a:endParaRPr lang="en-US" sz="1900" dirty="0">
              <a:solidFill>
                <a:srgbClr val="002060"/>
              </a:solidFill>
              <a:latin typeface="Century Gothic" panose="020B0502020202020204" pitchFamily="34" charset="0"/>
            </a:endParaRPr>
          </a:p>
          <a:p>
            <a:pPr marL="631190" lvl="1" indent="-227965" defTabSz="914377">
              <a:spcBef>
                <a:spcPts val="300"/>
              </a:spcBef>
              <a:buClr>
                <a:srgbClr val="000000"/>
              </a:buClr>
              <a:buFontTx/>
              <a:buChar char="•"/>
              <a:defRPr/>
            </a:pPr>
            <a:r>
              <a:rPr lang="en-US" kern="0" dirty="0">
                <a:solidFill>
                  <a:srgbClr val="002060"/>
                </a:solidFill>
                <a:latin typeface="Century Gothic" panose="020B0502020202020204" pitchFamily="34" charset="0"/>
                <a:cs typeface="Calibri"/>
              </a:rPr>
              <a:t>Team/Leadership Conversations and Alignment</a:t>
            </a:r>
          </a:p>
          <a:p>
            <a:pPr marL="631190" lvl="1" indent="-227965" defTabSz="914377">
              <a:spcBef>
                <a:spcPts val="300"/>
              </a:spcBef>
              <a:buClr>
                <a:srgbClr val="000000"/>
              </a:buClr>
              <a:buFontTx/>
              <a:buChar char="•"/>
              <a:defRPr/>
            </a:pPr>
            <a:r>
              <a:rPr lang="en-US" kern="0" dirty="0">
                <a:solidFill>
                  <a:srgbClr val="002060"/>
                </a:solidFill>
                <a:latin typeface="Century Gothic" panose="020B0502020202020204" pitchFamily="34" charset="0"/>
                <a:cs typeface="Calibri"/>
              </a:rPr>
              <a:t>Company/Sponsor Conversations</a:t>
            </a:r>
          </a:p>
          <a:p>
            <a:pPr marL="631190" lvl="1" indent="-227965" defTabSz="914377">
              <a:spcBef>
                <a:spcPts val="300"/>
              </a:spcBef>
              <a:buClr>
                <a:srgbClr val="000000"/>
              </a:buClr>
              <a:buFontTx/>
              <a:buChar char="•"/>
              <a:defRPr/>
            </a:pPr>
            <a:r>
              <a:rPr lang="en-US" kern="0" dirty="0">
                <a:solidFill>
                  <a:srgbClr val="002060"/>
                </a:solidFill>
                <a:latin typeface="Century Gothic" panose="020B0502020202020204" pitchFamily="34" charset="0"/>
                <a:cs typeface="Calibri"/>
              </a:rPr>
              <a:t>Mapping Exercises (see </a:t>
            </a:r>
            <a:r>
              <a:rPr lang="en-US" b="1" kern="0" dirty="0">
                <a:solidFill>
                  <a:srgbClr val="002060"/>
                </a:solidFill>
                <a:latin typeface="Century Gothic" panose="020B0502020202020204" pitchFamily="34" charset="0"/>
                <a:cs typeface="Calibri"/>
              </a:rPr>
              <a:t>Mapping Tool </a:t>
            </a:r>
            <a:r>
              <a:rPr lang="en-US" kern="0" dirty="0">
                <a:solidFill>
                  <a:srgbClr val="002060"/>
                </a:solidFill>
                <a:latin typeface="Century Gothic" panose="020B0502020202020204" pitchFamily="34" charset="0"/>
                <a:cs typeface="Calibri"/>
              </a:rPr>
              <a:t>document)</a:t>
            </a:r>
          </a:p>
          <a:p>
            <a:pPr marL="631190" lvl="1" indent="-227965" defTabSz="914377">
              <a:spcBef>
                <a:spcPts val="300"/>
              </a:spcBef>
              <a:buClr>
                <a:srgbClr val="000000"/>
              </a:buClr>
              <a:buChar char="•"/>
              <a:tabLst>
                <a:tab pos="2400240" algn="l"/>
              </a:tabLst>
              <a:defRPr/>
            </a:pPr>
            <a:endParaRPr lang="en-US" sz="1800" kern="0" dirty="0">
              <a:solidFill>
                <a:srgbClr val="000000"/>
              </a:solidFill>
              <a:latin typeface="Century Gothic" panose="020B0502020202020204" pitchFamily="34" charset="0"/>
              <a:ea typeface="+mn-ea"/>
              <a:cs typeface="Calibri"/>
            </a:endParaRPr>
          </a:p>
        </p:txBody>
      </p:sp>
      <p:sp>
        <p:nvSpPr>
          <p:cNvPr id="5" name="TextBox 4">
            <a:extLst>
              <a:ext uri="{FF2B5EF4-FFF2-40B4-BE49-F238E27FC236}">
                <a16:creationId xmlns:a16="http://schemas.microsoft.com/office/drawing/2014/main" id="{98EABEF5-959C-4F9E-9AD5-675FB32AF7FD}"/>
              </a:ext>
            </a:extLst>
          </p:cNvPr>
          <p:cNvSpPr txBox="1"/>
          <p:nvPr/>
        </p:nvSpPr>
        <p:spPr>
          <a:xfrm>
            <a:off x="2471357" y="4692173"/>
            <a:ext cx="9186896" cy="2331407"/>
          </a:xfrm>
          <a:prstGeom prst="rect">
            <a:avLst/>
          </a:prstGeom>
          <a:noFill/>
          <a:effectLst>
            <a:softEdge rad="317500"/>
          </a:effectLst>
        </p:spPr>
        <p:txBody>
          <a:bodyPr wrap="square" rtlCol="0">
            <a:spAutoFit/>
          </a:bodyPr>
          <a:lstStyle/>
          <a:p>
            <a:pPr marL="0" indent="0" defTabSz="914377">
              <a:spcBef>
                <a:spcPts val="1200"/>
              </a:spcBef>
              <a:buNone/>
              <a:tabLst>
                <a:tab pos="2400240" algn="l"/>
              </a:tabLst>
              <a:defRPr/>
            </a:pPr>
            <a:endParaRPr lang="en-US" sz="100" b="1" dirty="0">
              <a:solidFill>
                <a:schemeClr val="tx2"/>
              </a:solidFill>
              <a:latin typeface="Century Gothic" panose="020B0502020202020204" pitchFamily="34" charset="0"/>
              <a:cs typeface="+mn-cs"/>
            </a:endParaRPr>
          </a:p>
          <a:p>
            <a:pPr marL="0" indent="0" defTabSz="914377">
              <a:spcBef>
                <a:spcPts val="1200"/>
              </a:spcBef>
              <a:buNone/>
              <a:tabLst>
                <a:tab pos="2400240" algn="l"/>
              </a:tabLst>
              <a:defRPr/>
            </a:pPr>
            <a:r>
              <a:rPr lang="en-US" sz="2400" b="1" dirty="0">
                <a:solidFill>
                  <a:schemeClr val="accent3"/>
                </a:solidFill>
                <a:latin typeface="Century Gothic" panose="020B0502020202020204" pitchFamily="34" charset="0"/>
                <a:cs typeface="+mn-cs"/>
              </a:rPr>
              <a:t>Possible roll-out options include</a:t>
            </a:r>
            <a:endParaRPr lang="en-US" sz="2400" b="1" dirty="0">
              <a:solidFill>
                <a:schemeClr val="accent3"/>
              </a:solidFill>
              <a:latin typeface="Century Gothic" panose="020B0502020202020204" pitchFamily="34" charset="0"/>
              <a:cs typeface="Calibri"/>
            </a:endParaRPr>
          </a:p>
          <a:p>
            <a:pPr marL="519430" indent="-342900" defTabSz="914377">
              <a:spcBef>
                <a:spcPts val="300"/>
              </a:spcBef>
              <a:buClr>
                <a:srgbClr val="000000"/>
              </a:buClr>
              <a:buFont typeface="Arial" panose="020B0604020202020204" pitchFamily="34" charset="0"/>
              <a:buChar char="•"/>
              <a:tabLst>
                <a:tab pos="2400240" algn="l"/>
              </a:tabLst>
              <a:defRPr/>
            </a:pPr>
            <a:r>
              <a:rPr lang="en-US" b="1" kern="0" dirty="0">
                <a:solidFill>
                  <a:srgbClr val="002060"/>
                </a:solidFill>
                <a:latin typeface="Century Gothic" panose="020B0502020202020204" pitchFamily="34" charset="0"/>
                <a:cs typeface="Calibri"/>
              </a:rPr>
              <a:t>Slowly:</a:t>
            </a:r>
            <a:r>
              <a:rPr lang="en-US" kern="0" dirty="0">
                <a:solidFill>
                  <a:srgbClr val="002060"/>
                </a:solidFill>
                <a:latin typeface="Century Gothic" panose="020B0502020202020204" pitchFamily="34" charset="0"/>
                <a:cs typeface="Calibri"/>
              </a:rPr>
              <a:t> introduce through pilots(s), then expand more broadly</a:t>
            </a:r>
          </a:p>
          <a:p>
            <a:pPr marL="519430" indent="-342900" defTabSz="914377">
              <a:spcBef>
                <a:spcPts val="300"/>
              </a:spcBef>
              <a:buClr>
                <a:srgbClr val="000000"/>
              </a:buClr>
              <a:buFont typeface="Arial" panose="020B0604020202020204" pitchFamily="34" charset="0"/>
              <a:buChar char="•"/>
              <a:tabLst>
                <a:tab pos="2400240" algn="l"/>
              </a:tabLst>
              <a:defRPr/>
            </a:pPr>
            <a:r>
              <a:rPr lang="en-US" b="1" kern="0" dirty="0">
                <a:solidFill>
                  <a:srgbClr val="002060"/>
                </a:solidFill>
                <a:latin typeface="Century Gothic" panose="020B0502020202020204" pitchFamily="34" charset="0"/>
                <a:cs typeface="Calibri"/>
              </a:rPr>
              <a:t>All-in</a:t>
            </a:r>
            <a:r>
              <a:rPr lang="en-US" kern="0" dirty="0">
                <a:solidFill>
                  <a:srgbClr val="002060"/>
                </a:solidFill>
                <a:latin typeface="Century Gothic" panose="020B0502020202020204" pitchFamily="34" charset="0"/>
                <a:cs typeface="Calibri"/>
              </a:rPr>
              <a:t>: Target a cut-over date for universal use</a:t>
            </a:r>
          </a:p>
          <a:p>
            <a:pPr marL="519430" indent="-342900" defTabSz="914377">
              <a:spcBef>
                <a:spcPts val="300"/>
              </a:spcBef>
              <a:buClr>
                <a:srgbClr val="000000"/>
              </a:buClr>
              <a:buFont typeface="Arial" panose="020B0604020202020204" pitchFamily="34" charset="0"/>
              <a:buChar char="•"/>
              <a:tabLst>
                <a:tab pos="2400240" algn="l"/>
              </a:tabLst>
              <a:defRPr/>
            </a:pPr>
            <a:r>
              <a:rPr lang="en-US" b="1" kern="0" dirty="0">
                <a:solidFill>
                  <a:srgbClr val="002060"/>
                </a:solidFill>
                <a:latin typeface="Century Gothic" panose="020B0502020202020204" pitchFamily="34" charset="0"/>
                <a:cs typeface="Calibri"/>
              </a:rPr>
              <a:t>Somewhere in between</a:t>
            </a:r>
            <a:r>
              <a:rPr lang="en-US" kern="0" dirty="0">
                <a:solidFill>
                  <a:srgbClr val="002060"/>
                </a:solidFill>
                <a:latin typeface="Century Gothic" panose="020B0502020202020204" pitchFamily="34" charset="0"/>
                <a:cs typeface="Calibri"/>
              </a:rPr>
              <a:t>: Introduction through non-GLP studies and </a:t>
            </a:r>
          </a:p>
          <a:p>
            <a:pPr marL="176530" defTabSz="914377">
              <a:spcBef>
                <a:spcPts val="300"/>
              </a:spcBef>
              <a:buClr>
                <a:srgbClr val="000000"/>
              </a:buClr>
              <a:tabLst>
                <a:tab pos="2400240" algn="l"/>
              </a:tabLst>
              <a:defRPr/>
            </a:pPr>
            <a:r>
              <a:rPr lang="en-US" kern="0" dirty="0">
                <a:solidFill>
                  <a:srgbClr val="002060"/>
                </a:solidFill>
                <a:latin typeface="Century Gothic" panose="020B0502020202020204" pitchFamily="34" charset="0"/>
                <a:cs typeface="Calibri"/>
              </a:rPr>
              <a:t>     then target a cut-over date to GLP studies</a:t>
            </a:r>
          </a:p>
          <a:p>
            <a:pPr marL="633095" indent="-456565" defTabSz="914377">
              <a:spcBef>
                <a:spcPts val="300"/>
              </a:spcBef>
              <a:buClr>
                <a:srgbClr val="000000"/>
              </a:buClr>
              <a:buFont typeface="Arial"/>
              <a:buChar char="•"/>
              <a:tabLst>
                <a:tab pos="2400240" algn="l"/>
              </a:tabLst>
              <a:defRPr/>
            </a:pPr>
            <a:endParaRPr lang="en-US" sz="1800" kern="0" dirty="0">
              <a:solidFill>
                <a:srgbClr val="000000"/>
              </a:solidFill>
              <a:latin typeface="Century Gothic" panose="020B0502020202020204" pitchFamily="34" charset="0"/>
              <a:cs typeface="Calibri"/>
            </a:endParaRPr>
          </a:p>
        </p:txBody>
      </p:sp>
      <p:pic>
        <p:nvPicPr>
          <p:cNvPr id="6" name="Graphic 5">
            <a:extLst>
              <a:ext uri="{FF2B5EF4-FFF2-40B4-BE49-F238E27FC236}">
                <a16:creationId xmlns:a16="http://schemas.microsoft.com/office/drawing/2014/main" id="{9D14EAA3-CA19-4AFF-B74A-49351EBCF82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76179" y="2861756"/>
            <a:ext cx="914400" cy="914400"/>
          </a:xfrm>
          <a:prstGeom prst="rect">
            <a:avLst/>
          </a:prstGeom>
        </p:spPr>
      </p:pic>
      <p:pic>
        <p:nvPicPr>
          <p:cNvPr id="10" name="Graphic 9">
            <a:extLst>
              <a:ext uri="{FF2B5EF4-FFF2-40B4-BE49-F238E27FC236}">
                <a16:creationId xmlns:a16="http://schemas.microsoft.com/office/drawing/2014/main" id="{0568B720-3A7E-4397-BE7A-44C7F701B76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00893" y="4712850"/>
            <a:ext cx="914400" cy="914400"/>
          </a:xfrm>
          <a:prstGeom prst="rect">
            <a:avLst/>
          </a:prstGeom>
        </p:spPr>
      </p:pic>
    </p:spTree>
    <p:extLst>
      <p:ext uri="{BB962C8B-B14F-4D97-AF65-F5344CB8AC3E}">
        <p14:creationId xmlns:p14="http://schemas.microsoft.com/office/powerpoint/2010/main" val="776662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1825" y="361913"/>
            <a:ext cx="11353397" cy="773853"/>
          </a:xfrm>
        </p:spPr>
        <p:txBody>
          <a:bodyPr/>
          <a:lstStyle/>
          <a:p>
            <a:r>
              <a:rPr lang="en-US" sz="3200" dirty="0">
                <a:solidFill>
                  <a:schemeClr val="bg1"/>
                </a:solidFill>
                <a:latin typeface="Century Gothic" panose="020B0502020202020204" pitchFamily="34" charset="0"/>
              </a:rPr>
              <a:t>Assessing the Impact: </a:t>
            </a:r>
            <a:br>
              <a:rPr lang="en-US" sz="3200" dirty="0">
                <a:solidFill>
                  <a:schemeClr val="bg1"/>
                </a:solidFill>
                <a:latin typeface="Century Gothic" panose="020B0502020202020204" pitchFamily="34" charset="0"/>
              </a:rPr>
            </a:br>
            <a:r>
              <a:rPr lang="en-US" b="0" dirty="0">
                <a:solidFill>
                  <a:schemeClr val="bg1"/>
                </a:solidFill>
                <a:latin typeface="Century Gothic" panose="020B0502020202020204" pitchFamily="34" charset="0"/>
              </a:rPr>
              <a:t>Practical Considerations </a:t>
            </a:r>
            <a:endParaRPr lang="en-US" sz="3200" b="0" dirty="0">
              <a:solidFill>
                <a:schemeClr val="bg1"/>
              </a:solidFill>
              <a:latin typeface="Century Gothic" panose="020B0502020202020204" pitchFamily="34" charset="0"/>
            </a:endParaRPr>
          </a:p>
        </p:txBody>
      </p:sp>
      <p:sp>
        <p:nvSpPr>
          <p:cNvPr id="9" name="TextBox 8"/>
          <p:cNvSpPr txBox="1"/>
          <p:nvPr/>
        </p:nvSpPr>
        <p:spPr>
          <a:xfrm rot="21210727">
            <a:off x="7064178" y="3084354"/>
            <a:ext cx="619276" cy="400110"/>
          </a:xfrm>
          <a:prstGeom prst="rect">
            <a:avLst/>
          </a:prstGeom>
          <a:noFill/>
        </p:spPr>
        <p:txBody>
          <a:bodyPr wrap="square" rtlCol="0">
            <a:spAutoFit/>
          </a:bodyPr>
          <a:lstStyle/>
          <a:p>
            <a:endParaRPr lang="en-US" sz="2000" b="1" dirty="0">
              <a:solidFill>
                <a:srgbClr val="FF0000"/>
              </a:solidFill>
              <a:latin typeface="Aharoni" panose="02010803020104030203" pitchFamily="2" charset="-79"/>
              <a:cs typeface="Aharoni" panose="02010803020104030203" pitchFamily="2" charset="-79"/>
            </a:endParaRPr>
          </a:p>
        </p:txBody>
      </p:sp>
      <p:sp>
        <p:nvSpPr>
          <p:cNvPr id="4" name="Rectangle 3">
            <a:extLst>
              <a:ext uri="{FF2B5EF4-FFF2-40B4-BE49-F238E27FC236}">
                <a16:creationId xmlns:a16="http://schemas.microsoft.com/office/drawing/2014/main" id="{DBE1090C-8E81-4D82-9A70-7F9C009F0821}"/>
              </a:ext>
            </a:extLst>
          </p:cNvPr>
          <p:cNvSpPr/>
          <p:nvPr/>
        </p:nvSpPr>
        <p:spPr>
          <a:xfrm>
            <a:off x="1816443" y="1785395"/>
            <a:ext cx="10466170" cy="3508653"/>
          </a:xfrm>
          <a:prstGeom prst="rect">
            <a:avLst/>
          </a:prstGeom>
        </p:spPr>
        <p:txBody>
          <a:bodyPr wrap="square" lIns="91440" tIns="45720" rIns="91440" bIns="45720" anchor="t">
            <a:spAutoFit/>
          </a:bodyPr>
          <a:lstStyle/>
          <a:p>
            <a:pPr defTabSz="914377">
              <a:spcBef>
                <a:spcPct val="30000"/>
              </a:spcBef>
              <a:buClr>
                <a:srgbClr val="000000"/>
              </a:buClr>
              <a:tabLst>
                <a:tab pos="2400240" algn="l"/>
              </a:tabLst>
              <a:defRPr/>
            </a:pPr>
            <a:r>
              <a:rPr kumimoji="0" lang="en-US" sz="2200" b="1" i="0" u="none" strike="noStrike" kern="1200" cap="none" spc="0" normalizeH="0" baseline="0" noProof="0" dirty="0">
                <a:ln>
                  <a:noFill/>
                </a:ln>
                <a:solidFill>
                  <a:schemeClr val="accent3"/>
                </a:solidFill>
                <a:effectLst/>
                <a:uLnTx/>
                <a:uFillTx/>
                <a:latin typeface="Century Gothic" panose="020B0502020202020204" pitchFamily="34" charset="0"/>
              </a:rPr>
              <a:t>An internal assessment that includes impact to culture, philosophy and practical application </a:t>
            </a:r>
            <a:endParaRPr lang="en-US" sz="2200" b="1" i="0" u="none" strike="noStrike" kern="1200" cap="none" spc="0" normalizeH="0" baseline="0" noProof="0" dirty="0">
              <a:ln>
                <a:noFill/>
              </a:ln>
              <a:solidFill>
                <a:schemeClr val="accent3"/>
              </a:solidFill>
              <a:effectLst/>
              <a:uLnTx/>
              <a:uFillTx/>
              <a:latin typeface="Century Gothic" panose="020B0502020202020204" pitchFamily="34" charset="0"/>
            </a:endParaRPr>
          </a:p>
          <a:p>
            <a:pPr marL="801370" marR="0" lvl="2" indent="-342900" algn="l" defTabSz="914377" rtl="0" eaLnBrk="1" fontAlgn="base" latinLnBrk="0" hangingPunct="1">
              <a:lnSpc>
                <a:spcPct val="100000"/>
              </a:lnSpc>
              <a:spcBef>
                <a:spcPct val="0"/>
              </a:spcBef>
              <a:spcAft>
                <a:spcPct val="0"/>
              </a:spcAft>
              <a:buClr>
                <a:srgbClr val="F0642A"/>
              </a:buClr>
              <a:buSzTx/>
              <a:buFont typeface="Arial" panose="020B0604020202020204" pitchFamily="34" charset="0"/>
              <a:buChar char="•"/>
              <a:tabLst/>
              <a:defRPr/>
            </a:pPr>
            <a:r>
              <a:rPr kumimoji="0" lang="en-US" sz="1800" b="0" i="0" u="none" strike="noStrike" kern="1200" cap="none" spc="0" normalizeH="0" baseline="0" noProof="0" dirty="0">
                <a:ln>
                  <a:noFill/>
                </a:ln>
                <a:solidFill>
                  <a:schemeClr val="accent1"/>
                </a:solidFill>
                <a:effectLst/>
                <a:uLnTx/>
                <a:uFillTx/>
                <a:latin typeface="Century Gothic" panose="020B0502020202020204" pitchFamily="34" charset="0"/>
              </a:rPr>
              <a:t>Scope of change </a:t>
            </a:r>
          </a:p>
          <a:p>
            <a:pPr marL="801370" marR="0" lvl="2" indent="-342900" algn="l" defTabSz="914377" rtl="0" eaLnBrk="1" fontAlgn="base" latinLnBrk="0" hangingPunct="1">
              <a:lnSpc>
                <a:spcPct val="100000"/>
              </a:lnSpc>
              <a:spcBef>
                <a:spcPct val="0"/>
              </a:spcBef>
              <a:spcAft>
                <a:spcPct val="0"/>
              </a:spcAft>
              <a:buClr>
                <a:srgbClr val="F0642A"/>
              </a:buClr>
              <a:buSzTx/>
              <a:buFont typeface="Arial" panose="020B0604020202020204" pitchFamily="34" charset="0"/>
              <a:buChar char="•"/>
              <a:tabLst/>
              <a:defRPr/>
            </a:pPr>
            <a:r>
              <a:rPr kumimoji="0" lang="en-US" sz="1800" b="0" i="0" u="none" strike="noStrike" kern="1200" cap="none" spc="0" normalizeH="0" baseline="0" noProof="0" dirty="0">
                <a:ln>
                  <a:noFill/>
                </a:ln>
                <a:solidFill>
                  <a:schemeClr val="accent1"/>
                </a:solidFill>
                <a:effectLst/>
                <a:uLnTx/>
                <a:uFillTx/>
                <a:latin typeface="Century Gothic" panose="020B0502020202020204" pitchFamily="34" charset="0"/>
              </a:rPr>
              <a:t>Viability of change</a:t>
            </a:r>
          </a:p>
          <a:p>
            <a:pPr marL="801370" marR="0" lvl="2" indent="-342900" algn="l" defTabSz="914377" rtl="0" eaLnBrk="1" fontAlgn="base" latinLnBrk="0" hangingPunct="1">
              <a:lnSpc>
                <a:spcPct val="100000"/>
              </a:lnSpc>
              <a:spcBef>
                <a:spcPct val="0"/>
              </a:spcBef>
              <a:spcAft>
                <a:spcPct val="0"/>
              </a:spcAft>
              <a:buClr>
                <a:srgbClr val="F0642A"/>
              </a:buClr>
              <a:buSzTx/>
              <a:buFont typeface="Arial" panose="020B0604020202020204" pitchFamily="34" charset="0"/>
              <a:buChar char="•"/>
              <a:tabLst/>
              <a:defRPr/>
            </a:pPr>
            <a:r>
              <a:rPr lang="en-US" sz="1800" dirty="0">
                <a:solidFill>
                  <a:schemeClr val="accent1"/>
                </a:solidFill>
                <a:latin typeface="Century Gothic" panose="020B0502020202020204" pitchFamily="34" charset="0"/>
              </a:rPr>
              <a:t>Flexibility of your organization to accept NCPT suggested wording and NCRT layout</a:t>
            </a:r>
            <a:endParaRPr kumimoji="0" lang="en-US" sz="1800" b="0" i="0" u="none" strike="noStrike" kern="1200" cap="none" spc="0" normalizeH="0" baseline="0" noProof="0" dirty="0">
              <a:ln>
                <a:noFill/>
              </a:ln>
              <a:solidFill>
                <a:schemeClr val="accent1"/>
              </a:solidFill>
              <a:effectLst/>
              <a:uLnTx/>
              <a:uFillTx/>
              <a:latin typeface="Century Gothic" panose="020B0502020202020204" pitchFamily="34" charset="0"/>
            </a:endParaRPr>
          </a:p>
          <a:p>
            <a:pPr marL="801052" lvl="2" indent="-342900" defTabSz="914377">
              <a:buClr>
                <a:srgbClr val="F0642A"/>
              </a:buClr>
              <a:buFont typeface="Arial" panose="020B0604020202020204" pitchFamily="34" charset="0"/>
              <a:buChar char="•"/>
              <a:defRPr/>
            </a:pPr>
            <a:r>
              <a:rPr kumimoji="0" lang="en-US" sz="1800" b="0" i="0" u="none" strike="noStrike" kern="1200" cap="none" spc="0" normalizeH="0" baseline="0" noProof="0" dirty="0">
                <a:ln>
                  <a:noFill/>
                </a:ln>
                <a:solidFill>
                  <a:schemeClr val="accent1"/>
                </a:solidFill>
                <a:effectLst/>
                <a:uLnTx/>
                <a:uFillTx/>
                <a:latin typeface="Century Gothic" panose="020B0502020202020204" pitchFamily="34" charset="0"/>
              </a:rPr>
              <a:t>Resource &amp; Technology impact – internal and external </a:t>
            </a:r>
            <a:endParaRPr lang="en-US" sz="1800" b="0" i="0" u="none" strike="noStrike" kern="1200" cap="none" spc="0" normalizeH="0" baseline="0" noProof="0" dirty="0">
              <a:ln>
                <a:noFill/>
              </a:ln>
              <a:solidFill>
                <a:schemeClr val="accent1"/>
              </a:solidFill>
              <a:effectLst/>
              <a:uLnTx/>
              <a:uFillTx/>
              <a:latin typeface="Century Gothic" panose="020B0502020202020204" pitchFamily="34" charset="0"/>
            </a:endParaRPr>
          </a:p>
          <a:p>
            <a:pPr marL="801370" marR="0" lvl="2" indent="-342900" algn="l" defTabSz="914377" rtl="0" eaLnBrk="1" fontAlgn="base" latinLnBrk="0" hangingPunct="1">
              <a:lnSpc>
                <a:spcPct val="100000"/>
              </a:lnSpc>
              <a:spcBef>
                <a:spcPct val="0"/>
              </a:spcBef>
              <a:spcAft>
                <a:spcPct val="0"/>
              </a:spcAft>
              <a:buClr>
                <a:srgbClr val="F0642A"/>
              </a:buClr>
              <a:buSzTx/>
              <a:buFont typeface="Arial" panose="020B0604020202020204" pitchFamily="34" charset="0"/>
              <a:buChar char="•"/>
              <a:tabLst/>
              <a:defRPr/>
            </a:pPr>
            <a:r>
              <a:rPr kumimoji="0" lang="en-US" sz="1800" b="0" i="0" u="none" strike="noStrike" kern="1200" cap="none" spc="0" normalizeH="0" baseline="0" noProof="0" dirty="0">
                <a:ln>
                  <a:noFill/>
                </a:ln>
                <a:solidFill>
                  <a:schemeClr val="accent1"/>
                </a:solidFill>
                <a:effectLst/>
                <a:uLnTx/>
                <a:uFillTx/>
                <a:latin typeface="Century Gothic" panose="020B0502020202020204" pitchFamily="34" charset="0"/>
              </a:rPr>
              <a:t>Transparency of challenges (perceived or actual)</a:t>
            </a:r>
          </a:p>
          <a:p>
            <a:pPr marL="1285240" lvl="3" indent="-342900" defTabSz="914377">
              <a:buClr>
                <a:srgbClr val="F0642A"/>
              </a:buClr>
              <a:buFont typeface="Arial" panose="020B0604020202020204" pitchFamily="34" charset="0"/>
              <a:buChar char="•"/>
              <a:defRPr/>
            </a:pPr>
            <a:r>
              <a:rPr lang="en-US" sz="1800" kern="0" dirty="0">
                <a:solidFill>
                  <a:schemeClr val="accent1"/>
                </a:solidFill>
                <a:latin typeface="Century Gothic" panose="020B0502020202020204" pitchFamily="34" charset="0"/>
                <a:cs typeface="Arial"/>
              </a:rPr>
              <a:t>What needs to be mitigated for initial implementation vs. longer term updates to SOPs</a:t>
            </a:r>
          </a:p>
          <a:p>
            <a:pPr marL="801370" marR="0" lvl="2" indent="-342900" algn="l" defTabSz="914377" rtl="0" eaLnBrk="1" fontAlgn="base" latinLnBrk="0" hangingPunct="1">
              <a:lnSpc>
                <a:spcPct val="100000"/>
              </a:lnSpc>
              <a:spcBef>
                <a:spcPct val="0"/>
              </a:spcBef>
              <a:spcAft>
                <a:spcPct val="0"/>
              </a:spcAft>
              <a:buClr>
                <a:srgbClr val="F0642A"/>
              </a:buClr>
              <a:buSzTx/>
              <a:buFont typeface="Arial" panose="020B0604020202020204" pitchFamily="34" charset="0"/>
              <a:buChar char="•"/>
              <a:tabLst/>
              <a:defRPr/>
            </a:pPr>
            <a:r>
              <a:rPr kumimoji="0" lang="en-US" sz="1800" b="0" i="0" u="none" strike="noStrike" kern="1200" cap="none" spc="0" normalizeH="0" baseline="0" noProof="0" dirty="0">
                <a:ln>
                  <a:noFill/>
                </a:ln>
                <a:solidFill>
                  <a:schemeClr val="accent1"/>
                </a:solidFill>
                <a:effectLst/>
                <a:uLnTx/>
                <a:uFillTx/>
                <a:latin typeface="Century Gothic" panose="020B0502020202020204" pitchFamily="34" charset="0"/>
              </a:rPr>
              <a:t>Communication/Integration plans </a:t>
            </a:r>
          </a:p>
          <a:p>
            <a:pPr marL="513715" indent="-342265" defTabSz="914377">
              <a:spcBef>
                <a:spcPct val="30000"/>
              </a:spcBef>
              <a:buClr>
                <a:schemeClr val="accent1"/>
              </a:buClr>
              <a:buFont typeface="Arial" panose="020B0604020202020204" pitchFamily="34" charset="0"/>
              <a:buChar char="•"/>
              <a:tabLst>
                <a:tab pos="2400240" algn="l"/>
              </a:tabLst>
              <a:defRPr/>
            </a:pPr>
            <a:endParaRPr lang="en-US" sz="2000" kern="0" dirty="0">
              <a:solidFill>
                <a:srgbClr val="000000"/>
              </a:solidFill>
              <a:latin typeface="+mn-lt"/>
            </a:endParaRPr>
          </a:p>
        </p:txBody>
      </p:sp>
      <p:sp>
        <p:nvSpPr>
          <p:cNvPr id="6" name="TextBox 5">
            <a:extLst>
              <a:ext uri="{FF2B5EF4-FFF2-40B4-BE49-F238E27FC236}">
                <a16:creationId xmlns:a16="http://schemas.microsoft.com/office/drawing/2014/main" id="{64A87C59-7A6F-4F3A-B147-D6A7A07281C1}"/>
              </a:ext>
            </a:extLst>
          </p:cNvPr>
          <p:cNvSpPr txBox="1"/>
          <p:nvPr/>
        </p:nvSpPr>
        <p:spPr>
          <a:xfrm>
            <a:off x="1816443" y="5518466"/>
            <a:ext cx="10429100" cy="1061829"/>
          </a:xfrm>
          <a:prstGeom prst="rect">
            <a:avLst/>
          </a:prstGeom>
          <a:noFill/>
          <a:effectLst>
            <a:softEdge rad="31750"/>
          </a:effectLst>
        </p:spPr>
        <p:txBody>
          <a:bodyPr wrap="square" rtlCol="0">
            <a:spAutoFit/>
          </a:bodyPr>
          <a:lstStyle/>
          <a:p>
            <a:pPr marL="2857" marR="0" lvl="0" defTabSz="914377" rtl="0" eaLnBrk="1" fontAlgn="base" latinLnBrk="0" hangingPunct="1">
              <a:lnSpc>
                <a:spcPct val="100000"/>
              </a:lnSpc>
              <a:spcBef>
                <a:spcPct val="0"/>
              </a:spcBef>
              <a:spcAft>
                <a:spcPct val="0"/>
              </a:spcAft>
              <a:buClr>
                <a:srgbClr val="000000"/>
              </a:buClr>
              <a:buSzTx/>
              <a:tabLst/>
              <a:defRPr/>
            </a:pPr>
            <a:r>
              <a:rPr kumimoji="0" lang="en-US" sz="2200" b="1" i="0" u="none" strike="noStrike" kern="1200" cap="none" spc="0" normalizeH="0" baseline="0" noProof="0" dirty="0">
                <a:ln>
                  <a:noFill/>
                </a:ln>
                <a:solidFill>
                  <a:schemeClr val="accent3"/>
                </a:solidFill>
                <a:effectLst/>
                <a:uLnTx/>
                <a:uFillTx/>
                <a:latin typeface="Century Gothic"/>
                <a:ea typeface="+mn-ea"/>
                <a:cs typeface="Arial" charset="0"/>
              </a:rPr>
              <a:t>Utilize the </a:t>
            </a:r>
            <a:r>
              <a:rPr kumimoji="0" lang="en-US" sz="2200" b="1" i="0" u="none" strike="noStrike" kern="1200" cap="none" spc="0" normalizeH="0" baseline="0" noProof="0" dirty="0">
                <a:ln>
                  <a:noFill/>
                </a:ln>
                <a:solidFill>
                  <a:schemeClr val="accent1"/>
                </a:solidFill>
                <a:effectLst/>
                <a:uLnTx/>
                <a:uFillTx/>
                <a:latin typeface="Century Gothic"/>
                <a:ea typeface="+mn-ea"/>
                <a:cs typeface="Arial" charset="0"/>
              </a:rPr>
              <a:t>Mapping Tool</a:t>
            </a:r>
            <a:r>
              <a:rPr kumimoji="0" lang="en-US" sz="2400" i="0" u="none" strike="noStrike" kern="1200" cap="none" spc="0" normalizeH="0" baseline="0" noProof="0" dirty="0">
                <a:ln>
                  <a:noFill/>
                </a:ln>
                <a:solidFill>
                  <a:schemeClr val="accent1"/>
                </a:solidFill>
                <a:effectLst/>
                <a:uLnTx/>
                <a:uFillTx/>
                <a:latin typeface="Century Gothic"/>
                <a:ea typeface="+mn-ea"/>
                <a:cs typeface="Arial" charset="0"/>
              </a:rPr>
              <a:t> </a:t>
            </a:r>
            <a:r>
              <a:rPr kumimoji="0" lang="en-US" sz="2200" b="1" i="0" u="none" strike="noStrike" kern="1200" cap="none" spc="0" normalizeH="0" baseline="0" noProof="0" dirty="0">
                <a:ln>
                  <a:noFill/>
                </a:ln>
                <a:solidFill>
                  <a:schemeClr val="accent3"/>
                </a:solidFill>
                <a:effectLst/>
                <a:uLnTx/>
                <a:uFillTx/>
                <a:latin typeface="Century Gothic"/>
                <a:ea typeface="+mn-ea"/>
                <a:cs typeface="Arial" charset="0"/>
              </a:rPr>
              <a:t>as a first step</a:t>
            </a:r>
          </a:p>
          <a:p>
            <a:pPr marL="828357" lvl="1" indent="-342900" defTabSz="914377">
              <a:buClr>
                <a:schemeClr val="accent3"/>
              </a:buClr>
              <a:buFont typeface="Arial" panose="020B0604020202020204" pitchFamily="34" charset="0"/>
              <a:buChar char="•"/>
              <a:defRPr/>
            </a:pPr>
            <a:r>
              <a:rPr kumimoji="0" lang="en-US" i="0" u="none" strike="noStrike" kern="1200" cap="none" spc="0" normalizeH="0" baseline="0" noProof="0" dirty="0">
                <a:ln>
                  <a:noFill/>
                </a:ln>
                <a:solidFill>
                  <a:schemeClr val="accent1"/>
                </a:solidFill>
                <a:effectLst/>
                <a:uLnTx/>
                <a:uFillTx/>
                <a:latin typeface="Century Gothic"/>
                <a:ea typeface="+mn-ea"/>
                <a:cs typeface="Arial" charset="0"/>
              </a:rPr>
              <a:t>available for download on the BioCelerate website within ‘Available Assets’</a:t>
            </a:r>
          </a:p>
          <a:p>
            <a:pPr marL="2857" marR="0" lvl="0" defTabSz="914377" rtl="0" eaLnBrk="1" fontAlgn="base" latinLnBrk="0" hangingPunct="1">
              <a:lnSpc>
                <a:spcPct val="100000"/>
              </a:lnSpc>
              <a:spcBef>
                <a:spcPct val="0"/>
              </a:spcBef>
              <a:spcAft>
                <a:spcPct val="0"/>
              </a:spcAft>
              <a:buClr>
                <a:srgbClr val="000000"/>
              </a:buClr>
              <a:buSzTx/>
              <a:tabLst/>
              <a:defRPr/>
            </a:pPr>
            <a:endParaRPr kumimoji="0" lang="en-US" sz="2000" b="0" i="0" u="none" strike="noStrike" kern="1200" cap="none" spc="0" normalizeH="0" baseline="0" noProof="0" dirty="0">
              <a:ln>
                <a:noFill/>
              </a:ln>
              <a:solidFill>
                <a:schemeClr val="accent5"/>
              </a:solidFill>
              <a:effectLst/>
              <a:uLnTx/>
              <a:uFillTx/>
              <a:latin typeface="Century Gothic"/>
              <a:ea typeface="+mn-ea"/>
              <a:cs typeface="Arial" charset="0"/>
            </a:endParaRPr>
          </a:p>
        </p:txBody>
      </p:sp>
      <p:pic>
        <p:nvPicPr>
          <p:cNvPr id="10" name="Graphic 9">
            <a:extLst>
              <a:ext uri="{FF2B5EF4-FFF2-40B4-BE49-F238E27FC236}">
                <a16:creationId xmlns:a16="http://schemas.microsoft.com/office/drawing/2014/main" id="{B0E1C26B-0AE6-4305-9B7C-17B35FBCFF3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0895" y="1713697"/>
            <a:ext cx="914400" cy="914400"/>
          </a:xfrm>
          <a:prstGeom prst="rect">
            <a:avLst/>
          </a:prstGeom>
        </p:spPr>
      </p:pic>
      <p:pic>
        <p:nvPicPr>
          <p:cNvPr id="13" name="Graphic 12">
            <a:extLst>
              <a:ext uri="{FF2B5EF4-FFF2-40B4-BE49-F238E27FC236}">
                <a16:creationId xmlns:a16="http://schemas.microsoft.com/office/drawing/2014/main" id="{EF9E0F3D-DCA0-4389-8250-FAE522318EF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02530" y="4552194"/>
            <a:ext cx="773853" cy="773853"/>
          </a:xfrm>
          <a:prstGeom prst="rect">
            <a:avLst/>
          </a:prstGeom>
        </p:spPr>
      </p:pic>
      <p:pic>
        <p:nvPicPr>
          <p:cNvPr id="15" name="Graphic 14">
            <a:extLst>
              <a:ext uri="{FF2B5EF4-FFF2-40B4-BE49-F238E27FC236}">
                <a16:creationId xmlns:a16="http://schemas.microsoft.com/office/drawing/2014/main" id="{5ED01324-A13C-4F3B-B3B4-555073791AF5}"/>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63371" y="5416400"/>
            <a:ext cx="914400" cy="914400"/>
          </a:xfrm>
          <a:prstGeom prst="rect">
            <a:avLst/>
          </a:prstGeom>
        </p:spPr>
      </p:pic>
      <p:sp>
        <p:nvSpPr>
          <p:cNvPr id="16" name="TextBox 15">
            <a:extLst>
              <a:ext uri="{FF2B5EF4-FFF2-40B4-BE49-F238E27FC236}">
                <a16:creationId xmlns:a16="http://schemas.microsoft.com/office/drawing/2014/main" id="{C587411C-C620-4610-9534-1FB38DFBD07F}"/>
              </a:ext>
            </a:extLst>
          </p:cNvPr>
          <p:cNvSpPr txBox="1"/>
          <p:nvPr/>
        </p:nvSpPr>
        <p:spPr>
          <a:xfrm>
            <a:off x="1816443" y="4863161"/>
            <a:ext cx="6542202" cy="430887"/>
          </a:xfrm>
          <a:prstGeom prst="rect">
            <a:avLst/>
          </a:prstGeom>
          <a:noFill/>
        </p:spPr>
        <p:txBody>
          <a:bodyPr wrap="square" rtlCol="0">
            <a:spAutoFit/>
          </a:bodyPr>
          <a:lstStyle/>
          <a:p>
            <a:pPr marL="0" lvl="1" indent="0" defTabSz="914377">
              <a:buClr>
                <a:schemeClr val="accent1"/>
              </a:buClr>
              <a:defRPr/>
            </a:pPr>
            <a:r>
              <a:rPr kumimoji="0" lang="en-US" sz="2200" b="1" i="0" u="none" strike="noStrike" kern="1200" cap="none" spc="0" normalizeH="0" baseline="0" noProof="0" dirty="0">
                <a:ln>
                  <a:noFill/>
                </a:ln>
                <a:solidFill>
                  <a:schemeClr val="accent3"/>
                </a:solidFill>
                <a:effectLst/>
                <a:uLnTx/>
                <a:uFillTx/>
                <a:latin typeface="Century Gothic" panose="020B0502020202020204" pitchFamily="34" charset="0"/>
              </a:rPr>
              <a:t>Identifying a pilot or test study </a:t>
            </a:r>
          </a:p>
        </p:txBody>
      </p:sp>
    </p:spTree>
    <p:extLst>
      <p:ext uri="{BB962C8B-B14F-4D97-AF65-F5344CB8AC3E}">
        <p14:creationId xmlns:p14="http://schemas.microsoft.com/office/powerpoint/2010/main" val="3119113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70CD0F7-0B29-4E51-86CB-E229C1216E35}"/>
              </a:ext>
            </a:extLst>
          </p:cNvPr>
          <p:cNvPicPr>
            <a:picLocks noChangeAspect="1"/>
          </p:cNvPicPr>
          <p:nvPr/>
        </p:nvPicPr>
        <p:blipFill>
          <a:blip r:embed="rId3"/>
          <a:stretch>
            <a:fillRect/>
          </a:stretch>
        </p:blipFill>
        <p:spPr>
          <a:xfrm>
            <a:off x="7680238" y="3849019"/>
            <a:ext cx="4997205" cy="2106765"/>
          </a:xfrm>
          <a:prstGeom prst="rect">
            <a:avLst/>
          </a:prstGeom>
        </p:spPr>
      </p:pic>
      <p:sp>
        <p:nvSpPr>
          <p:cNvPr id="2" name="Title 1"/>
          <p:cNvSpPr>
            <a:spLocks noGrp="1"/>
          </p:cNvSpPr>
          <p:nvPr>
            <p:ph type="title"/>
          </p:nvPr>
        </p:nvSpPr>
        <p:spPr>
          <a:xfrm>
            <a:off x="220427" y="914466"/>
            <a:ext cx="11972673" cy="773853"/>
          </a:xfrm>
        </p:spPr>
        <p:txBody>
          <a:bodyPr/>
          <a:lstStyle/>
          <a:p>
            <a:pPr marL="0" marR="0" lvl="0" indent="0" algn="l" defTabSz="914377" rtl="0" eaLnBrk="1" fontAlgn="base" latinLnBrk="0" hangingPunct="1">
              <a:lnSpc>
                <a:spcPct val="100000"/>
              </a:lnSpc>
              <a:spcBef>
                <a:spcPct val="0"/>
              </a:spcBef>
              <a:spcAft>
                <a:spcPct val="0"/>
              </a:spcAft>
              <a:buClr>
                <a:srgbClr val="000000"/>
              </a:buClr>
              <a:buSzTx/>
              <a:buFontTx/>
              <a:buNone/>
              <a:tabLst/>
              <a:defRPr/>
            </a:pPr>
            <a:r>
              <a:rPr lang="en-US" dirty="0">
                <a:solidFill>
                  <a:schemeClr val="bg1"/>
                </a:solidFill>
                <a:latin typeface="Century Gothic" panose="020B0502020202020204" pitchFamily="34" charset="0"/>
              </a:rPr>
              <a:t>Assessing the Impact: </a:t>
            </a:r>
            <a:br>
              <a:rPr lang="en-US" dirty="0">
                <a:solidFill>
                  <a:schemeClr val="bg1"/>
                </a:solidFill>
                <a:latin typeface="Century Gothic" panose="020B0502020202020204" pitchFamily="34" charset="0"/>
              </a:rPr>
            </a:br>
            <a:r>
              <a:rPr kumimoji="0" lang="en-US" sz="2400" b="0" i="0" u="none" strike="noStrike" kern="0" cap="none" spc="0" normalizeH="0" baseline="0" noProof="0" dirty="0">
                <a:ln>
                  <a:noFill/>
                </a:ln>
                <a:solidFill>
                  <a:schemeClr val="bg1"/>
                </a:solidFill>
                <a:effectLst/>
                <a:uLnTx/>
                <a:uFillTx/>
                <a:latin typeface="Century Gothic" panose="020B0502020202020204" pitchFamily="34" charset="0"/>
                <a:ea typeface="+mn-ea"/>
                <a:cs typeface="Arial" charset="0"/>
              </a:rPr>
              <a:t>Using the Mapping Tool to assist in highlighting </a:t>
            </a:r>
            <a:br>
              <a:rPr kumimoji="0" lang="en-US" sz="2400" b="0" i="0" u="none" strike="noStrike" kern="0" cap="none" spc="0" normalizeH="0" baseline="0" noProof="0" dirty="0">
                <a:ln>
                  <a:noFill/>
                </a:ln>
                <a:solidFill>
                  <a:schemeClr val="bg1"/>
                </a:solidFill>
                <a:effectLst/>
                <a:uLnTx/>
                <a:uFillTx/>
                <a:latin typeface="Century Gothic" panose="020B0502020202020204" pitchFamily="34" charset="0"/>
                <a:ea typeface="+mn-ea"/>
                <a:cs typeface="Arial" charset="0"/>
              </a:rPr>
            </a:br>
            <a:r>
              <a:rPr kumimoji="0" lang="en-US" sz="2400" b="0" i="0" u="none" strike="noStrike" kern="0" cap="none" spc="0" normalizeH="0" baseline="0" noProof="0" dirty="0">
                <a:ln>
                  <a:noFill/>
                </a:ln>
                <a:solidFill>
                  <a:schemeClr val="bg1"/>
                </a:solidFill>
                <a:effectLst/>
                <a:uLnTx/>
                <a:uFillTx/>
                <a:latin typeface="Century Gothic" panose="020B0502020202020204" pitchFamily="34" charset="0"/>
                <a:ea typeface="+mn-ea"/>
                <a:cs typeface="Arial" charset="0"/>
              </a:rPr>
              <a:t>impacts and risks of adopting the NCPT</a:t>
            </a:r>
            <a:br>
              <a:rPr kumimoji="0" lang="en-US" sz="2400" b="0" i="0" u="none" strike="noStrike" kern="0" cap="none" spc="0" normalizeH="0" baseline="0" noProof="0" dirty="0">
                <a:ln>
                  <a:noFill/>
                </a:ln>
                <a:solidFill>
                  <a:schemeClr val="bg1"/>
                </a:solidFill>
                <a:effectLst/>
                <a:uLnTx/>
                <a:uFillTx/>
                <a:latin typeface="Century Gothic" panose="020B0502020202020204" pitchFamily="34" charset="0"/>
                <a:ea typeface="+mn-ea"/>
                <a:cs typeface="Arial" charset="0"/>
              </a:rPr>
            </a:br>
            <a:endParaRPr lang="en-US" sz="2900" b="0" dirty="0">
              <a:solidFill>
                <a:schemeClr val="bg1"/>
              </a:solidFill>
              <a:latin typeface="Century Gothic" panose="020B0502020202020204" pitchFamily="34" charset="0"/>
            </a:endParaRPr>
          </a:p>
        </p:txBody>
      </p:sp>
      <p:sp>
        <p:nvSpPr>
          <p:cNvPr id="7" name="Content Placeholder 2"/>
          <p:cNvSpPr txBox="1">
            <a:spLocks/>
          </p:cNvSpPr>
          <p:nvPr/>
        </p:nvSpPr>
        <p:spPr bwMode="auto">
          <a:xfrm>
            <a:off x="593810" y="1882580"/>
            <a:ext cx="6634893" cy="504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45720" tIns="44451" rIns="45720" bIns="44451" numCol="1" anchor="t" anchorCtr="0" compatLnSpc="1">
            <a:prstTxWarp prst="textNoShape">
              <a:avLst/>
            </a:prstTxWarp>
            <a:noAutofit/>
          </a:bodyPr>
          <a:lstStyle>
            <a:lvl1pPr marL="228600" indent="-228600" algn="l" rtl="0" eaLnBrk="1" fontAlgn="base" hangingPunct="1">
              <a:spcBef>
                <a:spcPct val="30000"/>
              </a:spcBef>
              <a:spcAft>
                <a:spcPct val="0"/>
              </a:spcAft>
              <a:buClr>
                <a:schemeClr val="tx1"/>
              </a:buClr>
              <a:buChar char="•"/>
              <a:tabLst>
                <a:tab pos="2400300" algn="l"/>
              </a:tabLst>
              <a:defRPr sz="2000">
                <a:solidFill>
                  <a:schemeClr val="tx1"/>
                </a:solidFill>
                <a:latin typeface="Calibri" pitchFamily="34" charset="0"/>
                <a:ea typeface="+mn-ea"/>
                <a:cs typeface="Calibri" pitchFamily="34" charset="0"/>
              </a:defRPr>
            </a:lvl1pPr>
            <a:lvl2pPr marL="455613" indent="-225425" algn="l" rtl="0" eaLnBrk="1" fontAlgn="base" hangingPunct="1">
              <a:spcBef>
                <a:spcPct val="30000"/>
              </a:spcBef>
              <a:spcAft>
                <a:spcPct val="0"/>
              </a:spcAft>
              <a:buClr>
                <a:schemeClr val="tx1"/>
              </a:buClr>
              <a:buChar char="–"/>
              <a:tabLst>
                <a:tab pos="2400300" algn="l"/>
              </a:tabLst>
              <a:defRPr>
                <a:solidFill>
                  <a:schemeClr val="tx1"/>
                </a:solidFill>
                <a:latin typeface="Calibri" pitchFamily="34" charset="0"/>
                <a:cs typeface="Calibri" pitchFamily="34" charset="0"/>
              </a:defRPr>
            </a:lvl2pPr>
            <a:lvl3pPr marL="684213" indent="-227013" algn="l" rtl="0" eaLnBrk="1" fontAlgn="base" hangingPunct="1">
              <a:spcBef>
                <a:spcPct val="30000"/>
              </a:spcBef>
              <a:spcAft>
                <a:spcPct val="0"/>
              </a:spcAft>
              <a:buClr>
                <a:schemeClr val="tx1"/>
              </a:buClr>
              <a:buChar char="•"/>
              <a:tabLst>
                <a:tab pos="2400300" algn="l"/>
              </a:tabLst>
              <a:defRPr>
                <a:solidFill>
                  <a:schemeClr val="tx1"/>
                </a:solidFill>
                <a:latin typeface="Calibri" pitchFamily="34" charset="0"/>
                <a:cs typeface="Calibri" pitchFamily="34" charset="0"/>
              </a:defRPr>
            </a:lvl3pPr>
            <a:lvl4pPr marL="912813" indent="-227013" algn="l" rtl="0" eaLnBrk="1" fontAlgn="base" hangingPunct="1">
              <a:spcBef>
                <a:spcPct val="30000"/>
              </a:spcBef>
              <a:spcAft>
                <a:spcPct val="0"/>
              </a:spcAft>
              <a:buClr>
                <a:schemeClr val="tx1"/>
              </a:buClr>
              <a:buChar char="–"/>
              <a:tabLst>
                <a:tab pos="2400300" algn="l"/>
              </a:tabLst>
              <a:defRPr>
                <a:solidFill>
                  <a:schemeClr val="tx1"/>
                </a:solidFill>
                <a:latin typeface="Calibri" pitchFamily="34" charset="0"/>
                <a:cs typeface="Calibri" pitchFamily="34" charset="0"/>
              </a:defRPr>
            </a:lvl4pPr>
            <a:lvl5pPr marL="1141413" indent="-227013" algn="l" rtl="0" eaLnBrk="1" fontAlgn="base" hangingPunct="1">
              <a:spcBef>
                <a:spcPct val="30000"/>
              </a:spcBef>
              <a:spcAft>
                <a:spcPct val="0"/>
              </a:spcAft>
              <a:buClr>
                <a:schemeClr val="tx1"/>
              </a:buClr>
              <a:buChar char="•"/>
              <a:tabLst>
                <a:tab pos="2400300" algn="l"/>
              </a:tabLst>
              <a:defRPr>
                <a:solidFill>
                  <a:schemeClr val="tx1"/>
                </a:solidFill>
                <a:latin typeface="Calibri" pitchFamily="34" charset="0"/>
                <a:cs typeface="Calibri" pitchFamily="34" charset="0"/>
              </a:defRPr>
            </a:lvl5pPr>
            <a:lvl6pPr marL="1598613" indent="-227013" algn="l" rtl="0" eaLnBrk="1" fontAlgn="base" hangingPunct="1">
              <a:spcBef>
                <a:spcPct val="30000"/>
              </a:spcBef>
              <a:spcAft>
                <a:spcPct val="0"/>
              </a:spcAft>
              <a:buClr>
                <a:schemeClr val="tx1"/>
              </a:buClr>
              <a:buChar char="•"/>
              <a:tabLst>
                <a:tab pos="2400300" algn="l"/>
              </a:tabLst>
              <a:defRPr>
                <a:solidFill>
                  <a:schemeClr val="tx1"/>
                </a:solidFill>
                <a:latin typeface="+mn-lt"/>
              </a:defRPr>
            </a:lvl6pPr>
            <a:lvl7pPr marL="2055813" indent="-227013" algn="l" rtl="0" eaLnBrk="1" fontAlgn="base" hangingPunct="1">
              <a:spcBef>
                <a:spcPct val="30000"/>
              </a:spcBef>
              <a:spcAft>
                <a:spcPct val="0"/>
              </a:spcAft>
              <a:buClr>
                <a:schemeClr val="tx1"/>
              </a:buClr>
              <a:buChar char="•"/>
              <a:tabLst>
                <a:tab pos="2400300" algn="l"/>
              </a:tabLst>
              <a:defRPr>
                <a:solidFill>
                  <a:schemeClr val="tx1"/>
                </a:solidFill>
                <a:latin typeface="+mn-lt"/>
              </a:defRPr>
            </a:lvl7pPr>
            <a:lvl8pPr marL="2513013" indent="-227013" algn="l" rtl="0" eaLnBrk="1" fontAlgn="base" hangingPunct="1">
              <a:spcBef>
                <a:spcPct val="30000"/>
              </a:spcBef>
              <a:spcAft>
                <a:spcPct val="0"/>
              </a:spcAft>
              <a:buClr>
                <a:schemeClr val="tx1"/>
              </a:buClr>
              <a:buChar char="•"/>
              <a:tabLst>
                <a:tab pos="2400300" algn="l"/>
              </a:tabLst>
              <a:defRPr>
                <a:solidFill>
                  <a:schemeClr val="tx1"/>
                </a:solidFill>
                <a:latin typeface="+mn-lt"/>
              </a:defRPr>
            </a:lvl8pPr>
            <a:lvl9pPr marL="2970213" indent="-227013" algn="l" rtl="0" eaLnBrk="1" fontAlgn="base" hangingPunct="1">
              <a:spcBef>
                <a:spcPct val="30000"/>
              </a:spcBef>
              <a:spcAft>
                <a:spcPct val="0"/>
              </a:spcAft>
              <a:buClr>
                <a:schemeClr val="tx1"/>
              </a:buClr>
              <a:buChar char="•"/>
              <a:tabLst>
                <a:tab pos="2400300" algn="l"/>
              </a:tabLst>
              <a:defRPr>
                <a:solidFill>
                  <a:schemeClr val="tx1"/>
                </a:solidFill>
                <a:latin typeface="+mn-lt"/>
              </a:defRPr>
            </a:lvl9pPr>
          </a:lstStyle>
          <a:p>
            <a:pPr marL="457200" indent="-457200" defTabSz="914377">
              <a:buClr>
                <a:schemeClr val="accent3"/>
              </a:buClr>
              <a:buFont typeface="+mj-lt"/>
              <a:buAutoNum type="arabicPeriod"/>
              <a:tabLst>
                <a:tab pos="2400240" algn="l"/>
              </a:tabLst>
              <a:defRPr/>
            </a:pPr>
            <a:r>
              <a:rPr lang="en-US" b="1" kern="0" dirty="0">
                <a:solidFill>
                  <a:srgbClr val="144D86"/>
                </a:solidFill>
                <a:latin typeface="Century Gothic" panose="020B0502020202020204" pitchFamily="34" charset="0"/>
              </a:rPr>
              <a:t>Download the </a:t>
            </a:r>
            <a:r>
              <a:rPr lang="en-US" b="1" u="sng" kern="0" dirty="0">
                <a:solidFill>
                  <a:srgbClr val="144D86"/>
                </a:solidFill>
                <a:latin typeface="Century Gothic" panose="020B0502020202020204" pitchFamily="34" charset="0"/>
              </a:rPr>
              <a:t>Mapping Tool </a:t>
            </a:r>
            <a:r>
              <a:rPr lang="en-US" b="1" kern="0" dirty="0">
                <a:solidFill>
                  <a:srgbClr val="144D86"/>
                </a:solidFill>
                <a:latin typeface="Century Gothic" panose="020B0502020202020204" pitchFamily="34" charset="0"/>
              </a:rPr>
              <a:t>and </a:t>
            </a:r>
            <a:r>
              <a:rPr lang="en-US" b="1" u="sng" kern="0" dirty="0">
                <a:solidFill>
                  <a:srgbClr val="144D86"/>
                </a:solidFill>
                <a:latin typeface="Century Gothic" panose="020B0502020202020204" pitchFamily="34" charset="0"/>
              </a:rPr>
              <a:t>Mapping Tool Instructions </a:t>
            </a:r>
            <a:r>
              <a:rPr lang="en-US" b="1" kern="0" dirty="0">
                <a:solidFill>
                  <a:srgbClr val="144D86"/>
                </a:solidFill>
                <a:latin typeface="Century Gothic" panose="020B0502020202020204" pitchFamily="34" charset="0"/>
              </a:rPr>
              <a:t>from the </a:t>
            </a:r>
            <a:r>
              <a:rPr lang="en-US" b="1" kern="0" dirty="0">
                <a:solidFill>
                  <a:srgbClr val="144D86"/>
                </a:solidFill>
                <a:latin typeface="Century Gothic" panose="020B0502020202020204" pitchFamily="34" charset="0"/>
                <a:hlinkClick r:id="rId4"/>
              </a:rPr>
              <a:t>BioCelerate website</a:t>
            </a:r>
            <a:endParaRPr lang="en-US" b="1" kern="0" dirty="0">
              <a:solidFill>
                <a:srgbClr val="144D86"/>
              </a:solidFill>
              <a:latin typeface="Century Gothic" panose="020B0502020202020204" pitchFamily="34" charset="0"/>
            </a:endParaRPr>
          </a:p>
          <a:p>
            <a:pPr defTabSz="914377">
              <a:buClr>
                <a:schemeClr val="accent3"/>
              </a:buClr>
              <a:buFont typeface="+mj-lt"/>
              <a:buAutoNum type="arabicPeriod"/>
              <a:tabLst>
                <a:tab pos="2400240" algn="l"/>
              </a:tabLst>
              <a:defRPr/>
            </a:pPr>
            <a:endParaRPr lang="en-US" sz="1050" b="1" kern="0" dirty="0">
              <a:solidFill>
                <a:srgbClr val="144D86"/>
              </a:solidFill>
              <a:latin typeface="Century Gothic" panose="020B0502020202020204" pitchFamily="34" charset="0"/>
            </a:endParaRPr>
          </a:p>
          <a:p>
            <a:pPr marL="457200" indent="-457200" defTabSz="914377">
              <a:buClr>
                <a:schemeClr val="accent3"/>
              </a:buClr>
              <a:buFont typeface="+mj-lt"/>
              <a:buAutoNum type="arabicPeriod"/>
              <a:tabLst>
                <a:tab pos="2400240" algn="l"/>
              </a:tabLst>
              <a:defRPr/>
            </a:pPr>
            <a:r>
              <a:rPr lang="en-US" b="1" kern="0" dirty="0">
                <a:solidFill>
                  <a:srgbClr val="144D86"/>
                </a:solidFill>
                <a:latin typeface="Century Gothic" panose="020B0502020202020204" pitchFamily="34" charset="0"/>
              </a:rPr>
              <a:t>Download  </a:t>
            </a:r>
            <a:r>
              <a:rPr lang="en-US" b="1" u="sng" kern="0" dirty="0">
                <a:solidFill>
                  <a:srgbClr val="144D86"/>
                </a:solidFill>
                <a:latin typeface="Century Gothic" panose="020B0502020202020204" pitchFamily="34" charset="0"/>
              </a:rPr>
              <a:t>V1.1 NCPT</a:t>
            </a:r>
            <a:r>
              <a:rPr lang="en-US" b="1" kern="0" dirty="0">
                <a:solidFill>
                  <a:srgbClr val="144D86"/>
                </a:solidFill>
                <a:latin typeface="Century Gothic" panose="020B0502020202020204" pitchFamily="34" charset="0"/>
              </a:rPr>
              <a:t>  from the </a:t>
            </a:r>
            <a:r>
              <a:rPr lang="en-US" b="1" kern="0" dirty="0">
                <a:solidFill>
                  <a:srgbClr val="144D86"/>
                </a:solidFill>
                <a:latin typeface="Century Gothic" panose="020B0502020202020204" pitchFamily="34" charset="0"/>
                <a:hlinkClick r:id="rId4"/>
              </a:rPr>
              <a:t>BioCelerate website</a:t>
            </a:r>
            <a:endParaRPr lang="en-US" b="1" kern="0" dirty="0">
              <a:solidFill>
                <a:srgbClr val="144D86"/>
              </a:solidFill>
              <a:latin typeface="Century Gothic" panose="020B0502020202020204" pitchFamily="34" charset="0"/>
            </a:endParaRPr>
          </a:p>
          <a:p>
            <a:pPr marL="342900" indent="-342900" defTabSz="914377">
              <a:buClr>
                <a:schemeClr val="accent3"/>
              </a:buClr>
              <a:buFont typeface="+mj-lt"/>
              <a:buAutoNum type="arabicPeriod"/>
              <a:tabLst>
                <a:tab pos="2400240" algn="l"/>
              </a:tabLst>
              <a:defRPr/>
            </a:pPr>
            <a:endParaRPr lang="en-US" sz="1050" b="1" kern="0" dirty="0">
              <a:solidFill>
                <a:srgbClr val="144D86"/>
              </a:solidFill>
              <a:latin typeface="Century Gothic" panose="020B0502020202020204" pitchFamily="34" charset="0"/>
            </a:endParaRPr>
          </a:p>
          <a:p>
            <a:pPr marL="457200" indent="-457200" defTabSz="914377">
              <a:buClr>
                <a:schemeClr val="accent3"/>
              </a:buClr>
              <a:buFont typeface="+mj-lt"/>
              <a:buAutoNum type="arabicPeriod"/>
              <a:tabLst>
                <a:tab pos="2400240" algn="l"/>
              </a:tabLst>
              <a:defRPr/>
            </a:pPr>
            <a:r>
              <a:rPr lang="en-US" b="1" kern="0" dirty="0">
                <a:solidFill>
                  <a:srgbClr val="144D86"/>
                </a:solidFill>
                <a:latin typeface="Century Gothic" panose="020B0502020202020204" pitchFamily="34" charset="0"/>
              </a:rPr>
              <a:t>Choose your organization’s Protocol Template for comparison in the exercise</a:t>
            </a:r>
          </a:p>
          <a:p>
            <a:pPr defTabSz="914377">
              <a:buClr>
                <a:schemeClr val="accent3"/>
              </a:buClr>
              <a:buFont typeface="+mj-lt"/>
              <a:buAutoNum type="arabicPeriod"/>
              <a:tabLst>
                <a:tab pos="2400240" algn="l"/>
              </a:tabLst>
              <a:defRPr/>
            </a:pPr>
            <a:endParaRPr lang="en-US" sz="1000" b="1" kern="0" dirty="0">
              <a:solidFill>
                <a:srgbClr val="144D86"/>
              </a:solidFill>
              <a:latin typeface="Century Gothic" panose="020B0502020202020204" pitchFamily="34" charset="0"/>
            </a:endParaRPr>
          </a:p>
          <a:p>
            <a:pPr marL="457200" indent="-457200" defTabSz="914377">
              <a:buClr>
                <a:schemeClr val="accent3"/>
              </a:buClr>
              <a:buFont typeface="+mj-lt"/>
              <a:buAutoNum type="arabicPeriod"/>
              <a:tabLst>
                <a:tab pos="2400240" algn="l"/>
              </a:tabLst>
              <a:defRPr/>
            </a:pPr>
            <a:r>
              <a:rPr lang="en-US" b="1" kern="0" dirty="0">
                <a:solidFill>
                  <a:srgbClr val="144D86"/>
                </a:solidFill>
                <a:latin typeface="Century Gothic" panose="020B0502020202020204" pitchFamily="34" charset="0"/>
              </a:rPr>
              <a:t>Complete the Mapping Table Exercise </a:t>
            </a:r>
          </a:p>
          <a:p>
            <a:pPr lvl="2" defTabSz="914377">
              <a:buClr>
                <a:schemeClr val="accent1"/>
              </a:buClr>
              <a:buFont typeface="Arial" panose="020B0604020202020204" pitchFamily="34" charset="0"/>
              <a:buChar char="•"/>
              <a:defRPr/>
            </a:pPr>
            <a:r>
              <a:rPr lang="en-US" sz="1700" kern="0" dirty="0">
                <a:solidFill>
                  <a:srgbClr val="144D86"/>
                </a:solidFill>
                <a:latin typeface="Century Gothic" panose="020B0502020202020204" pitchFamily="34" charset="0"/>
              </a:rPr>
              <a:t>Identify content used in a company/sponsor template that is </a:t>
            </a:r>
            <a:r>
              <a:rPr lang="en-US" sz="1700" kern="0" dirty="0">
                <a:solidFill>
                  <a:schemeClr val="accent1"/>
                </a:solidFill>
                <a:latin typeface="Century Gothic" panose="020B0502020202020204" pitchFamily="34" charset="0"/>
              </a:rPr>
              <a:t>not included  in the NCPT</a:t>
            </a:r>
          </a:p>
          <a:p>
            <a:pPr lvl="2" defTabSz="914377">
              <a:buClr>
                <a:schemeClr val="accent1"/>
              </a:buClr>
              <a:buFont typeface="Arial" panose="020B0604020202020204" pitchFamily="34" charset="0"/>
              <a:buChar char="•"/>
              <a:defRPr/>
            </a:pPr>
            <a:r>
              <a:rPr lang="en-US" sz="1700" kern="0" dirty="0">
                <a:solidFill>
                  <a:schemeClr val="accent1"/>
                </a:solidFill>
                <a:latin typeface="Century Gothic" panose="020B0502020202020204" pitchFamily="34" charset="0"/>
                <a:cs typeface="Calibri"/>
              </a:rPr>
              <a:t>Identify differences in wording of same topics in company/sponsor template vs NCPT</a:t>
            </a:r>
          </a:p>
          <a:p>
            <a:pPr lvl="2" defTabSz="914377">
              <a:buClr>
                <a:schemeClr val="accent1"/>
              </a:buClr>
              <a:buFont typeface="Arial" panose="020B0604020202020204" pitchFamily="34" charset="0"/>
              <a:buChar char="•"/>
              <a:defRPr/>
            </a:pPr>
            <a:r>
              <a:rPr lang="en-US" sz="1700" kern="0" dirty="0">
                <a:solidFill>
                  <a:schemeClr val="accent1"/>
                </a:solidFill>
                <a:latin typeface="Century Gothic" panose="020B0502020202020204" pitchFamily="34" charset="0"/>
                <a:cs typeface="Calibri"/>
              </a:rPr>
              <a:t>Identify if information is found elsewhere</a:t>
            </a:r>
            <a:r>
              <a:rPr lang="en-US" sz="1700" kern="0" dirty="0">
                <a:solidFill>
                  <a:srgbClr val="144D86"/>
                </a:solidFill>
                <a:latin typeface="Century Gothic" panose="020B0502020202020204" pitchFamily="34" charset="0"/>
                <a:cs typeface="Calibri"/>
              </a:rPr>
              <a:t> in SOPs, etc.</a:t>
            </a:r>
            <a:endParaRPr lang="en-US" sz="1700" kern="0" dirty="0">
              <a:solidFill>
                <a:srgbClr val="000000"/>
              </a:solidFill>
              <a:latin typeface="Century Gothic" panose="020B0502020202020204" pitchFamily="34" charset="0"/>
            </a:endParaRPr>
          </a:p>
        </p:txBody>
      </p:sp>
      <p:sp>
        <p:nvSpPr>
          <p:cNvPr id="10" name="Oval 9"/>
          <p:cNvSpPr/>
          <p:nvPr/>
        </p:nvSpPr>
        <p:spPr bwMode="auto">
          <a:xfrm>
            <a:off x="8742273" y="5397337"/>
            <a:ext cx="3117191" cy="1003397"/>
          </a:xfrm>
          <a:prstGeom prst="ellipse">
            <a:avLst/>
          </a:prstGeom>
          <a:solidFill>
            <a:srgbClr val="FDB733"/>
          </a:solidFill>
          <a:ln w="9525" cap="flat" cmpd="sng" algn="ctr">
            <a:solidFill>
              <a:srgbClr val="F26529"/>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914377" eaLnBrk="0" fontAlgn="auto" hangingPunct="0">
              <a:spcBef>
                <a:spcPts val="0"/>
              </a:spcBef>
              <a:spcAft>
                <a:spcPts val="0"/>
              </a:spcAft>
              <a:defRPr/>
            </a:pPr>
            <a:r>
              <a:rPr lang="en-US" sz="1600" kern="0" dirty="0">
                <a:solidFill>
                  <a:schemeClr val="accent1"/>
                </a:solidFill>
                <a:latin typeface="Century Gothic" panose="020B0502020202020204" pitchFamily="34" charset="0"/>
                <a:cs typeface="+mn-cs"/>
              </a:rPr>
              <a:t>Mapping Tool Example</a:t>
            </a:r>
          </a:p>
        </p:txBody>
      </p:sp>
      <p:pic>
        <p:nvPicPr>
          <p:cNvPr id="6" name="Picture 5">
            <a:extLst>
              <a:ext uri="{FF2B5EF4-FFF2-40B4-BE49-F238E27FC236}">
                <a16:creationId xmlns:a16="http://schemas.microsoft.com/office/drawing/2014/main" id="{84E613D0-3694-405C-B801-814800CABC02}"/>
              </a:ext>
            </a:extLst>
          </p:cNvPr>
          <p:cNvPicPr>
            <a:picLocks noChangeAspect="1"/>
          </p:cNvPicPr>
          <p:nvPr/>
        </p:nvPicPr>
        <p:blipFill>
          <a:blip r:embed="rId5"/>
          <a:stretch>
            <a:fillRect/>
          </a:stretch>
        </p:blipFill>
        <p:spPr>
          <a:xfrm>
            <a:off x="7686669" y="1332549"/>
            <a:ext cx="4997204" cy="2325051"/>
          </a:xfrm>
          <a:prstGeom prst="rect">
            <a:avLst/>
          </a:prstGeom>
        </p:spPr>
      </p:pic>
    </p:spTree>
    <p:extLst>
      <p:ext uri="{BB962C8B-B14F-4D97-AF65-F5344CB8AC3E}">
        <p14:creationId xmlns:p14="http://schemas.microsoft.com/office/powerpoint/2010/main" val="812760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74" y="648856"/>
            <a:ext cx="12601826" cy="773853"/>
          </a:xfrm>
        </p:spPr>
        <p:txBody>
          <a:bodyPr/>
          <a:lstStyle/>
          <a:p>
            <a:r>
              <a:rPr lang="en-US" sz="2900" dirty="0">
                <a:solidFill>
                  <a:schemeClr val="bg1"/>
                </a:solidFill>
                <a:latin typeface="Century Gothic" panose="020B0502020202020204" pitchFamily="34" charset="0"/>
              </a:rPr>
              <a:t>Assessing the Impact:</a:t>
            </a:r>
            <a:br>
              <a:rPr lang="en-US" sz="2900" dirty="0">
                <a:solidFill>
                  <a:schemeClr val="bg1"/>
                </a:solidFill>
                <a:latin typeface="Century Gothic" panose="020B0502020202020204" pitchFamily="34" charset="0"/>
              </a:rPr>
            </a:br>
            <a:r>
              <a:rPr lang="en-US" sz="2900" b="0" dirty="0">
                <a:solidFill>
                  <a:schemeClr val="bg1"/>
                </a:solidFill>
                <a:latin typeface="Century Gothic" panose="020B0502020202020204" pitchFamily="34" charset="0"/>
              </a:rPr>
              <a:t>Report Template (NCRT)</a:t>
            </a:r>
            <a:br>
              <a:rPr lang="en-US" sz="2900" dirty="0">
                <a:solidFill>
                  <a:schemeClr val="bg1"/>
                </a:solidFill>
                <a:latin typeface="Century Gothic" panose="020B0502020202020204" pitchFamily="34" charset="0"/>
              </a:rPr>
            </a:br>
            <a:endParaRPr lang="en-US" sz="2900" dirty="0">
              <a:solidFill>
                <a:schemeClr val="bg1"/>
              </a:solidFill>
              <a:latin typeface="Century Gothic" panose="020B0502020202020204" pitchFamily="34" charset="0"/>
            </a:endParaRPr>
          </a:p>
        </p:txBody>
      </p:sp>
      <p:sp>
        <p:nvSpPr>
          <p:cNvPr id="3" name="Rectangle 2">
            <a:extLst>
              <a:ext uri="{FF2B5EF4-FFF2-40B4-BE49-F238E27FC236}">
                <a16:creationId xmlns:a16="http://schemas.microsoft.com/office/drawing/2014/main" id="{A65807EA-96ED-4245-BC51-0A5F0FB7C4C2}"/>
              </a:ext>
            </a:extLst>
          </p:cNvPr>
          <p:cNvSpPr/>
          <p:nvPr/>
        </p:nvSpPr>
        <p:spPr>
          <a:xfrm>
            <a:off x="684006" y="1815617"/>
            <a:ext cx="11228594" cy="3208571"/>
          </a:xfrm>
          <a:prstGeom prst="rect">
            <a:avLst/>
          </a:prstGeom>
        </p:spPr>
        <p:txBody>
          <a:bodyPr wrap="square" lIns="91440" tIns="45720" rIns="91440" bIns="45720" anchor="t">
            <a:spAutoFit/>
          </a:bodyPr>
          <a:lstStyle/>
          <a:p>
            <a:pPr defTabSz="914377">
              <a:spcBef>
                <a:spcPct val="30000"/>
              </a:spcBef>
              <a:buClr>
                <a:srgbClr val="000000"/>
              </a:buClr>
              <a:tabLst>
                <a:tab pos="2400240" algn="l"/>
              </a:tabLst>
              <a:defRPr/>
            </a:pPr>
            <a:r>
              <a:rPr lang="en-US" sz="2400" b="1" kern="0" dirty="0">
                <a:solidFill>
                  <a:schemeClr val="accent3"/>
                </a:solidFill>
                <a:latin typeface="Century Gothic" panose="020B0502020202020204" pitchFamily="34" charset="0"/>
              </a:rPr>
              <a:t>Key Components to Consider</a:t>
            </a:r>
          </a:p>
          <a:p>
            <a:pPr marL="342900" indent="-342900" defTabSz="914377">
              <a:spcBef>
                <a:spcPct val="30000"/>
              </a:spcBef>
              <a:buClr>
                <a:schemeClr val="accent3"/>
              </a:buClr>
              <a:buFont typeface="Wingdings" panose="05000000000000000000" pitchFamily="2" charset="2"/>
              <a:buChar char="Ø"/>
              <a:tabLst>
                <a:tab pos="2400240" algn="l"/>
              </a:tabLst>
              <a:defRPr/>
            </a:pPr>
            <a:r>
              <a:rPr lang="en-US" sz="2100" kern="0" dirty="0">
                <a:solidFill>
                  <a:schemeClr val="accent1"/>
                </a:solidFill>
                <a:latin typeface="Century Gothic" panose="020B0502020202020204" pitchFamily="34" charset="0"/>
              </a:rPr>
              <a:t>Determine a strategy to enable inclusion of the protocol within the study reports, i.e., links </a:t>
            </a:r>
          </a:p>
          <a:p>
            <a:pPr marL="342900" indent="-342900" defTabSz="914377">
              <a:spcBef>
                <a:spcPct val="30000"/>
              </a:spcBef>
              <a:buClr>
                <a:schemeClr val="accent3"/>
              </a:buClr>
              <a:buFont typeface="Wingdings" panose="05000000000000000000" pitchFamily="2" charset="2"/>
              <a:buChar char="Ø"/>
              <a:tabLst>
                <a:tab pos="2400240" algn="l"/>
              </a:tabLst>
              <a:defRPr/>
            </a:pPr>
            <a:r>
              <a:rPr lang="en-US" sz="2100" kern="0" dirty="0">
                <a:solidFill>
                  <a:schemeClr val="accent1"/>
                </a:solidFill>
                <a:latin typeface="Century Gothic" panose="020B0502020202020204" pitchFamily="34" charset="0"/>
                <a:cs typeface="Arial"/>
              </a:rPr>
              <a:t>Understand which sections of contributor reports are mapped to reference or populate the content of the main report</a:t>
            </a:r>
          </a:p>
          <a:p>
            <a:pPr marL="342900" indent="-342900" defTabSz="914377">
              <a:spcBef>
                <a:spcPct val="30000"/>
              </a:spcBef>
              <a:buClr>
                <a:schemeClr val="accent3"/>
              </a:buClr>
              <a:buFont typeface="Wingdings" panose="05000000000000000000" pitchFamily="2" charset="2"/>
              <a:buChar char="Ø"/>
              <a:tabLst>
                <a:tab pos="2400240" algn="l"/>
              </a:tabLst>
              <a:defRPr/>
            </a:pPr>
            <a:r>
              <a:rPr lang="en-US" sz="2100" kern="0" dirty="0">
                <a:solidFill>
                  <a:schemeClr val="accent1"/>
                </a:solidFill>
                <a:latin typeface="Century Gothic" panose="020B0502020202020204" pitchFamily="34" charset="0"/>
              </a:rPr>
              <a:t>Guidance for integration to ensure internal and external stakeholders are aligned</a:t>
            </a:r>
          </a:p>
          <a:p>
            <a:pPr marL="342900" indent="-342900" defTabSz="914377">
              <a:spcBef>
                <a:spcPct val="30000"/>
              </a:spcBef>
              <a:buClr>
                <a:schemeClr val="accent3"/>
              </a:buClr>
              <a:buFont typeface="Wingdings" panose="05000000000000000000" pitchFamily="2" charset="2"/>
              <a:buChar char="Ø"/>
              <a:tabLst>
                <a:tab pos="2400240" algn="l"/>
              </a:tabLst>
              <a:defRPr/>
            </a:pPr>
            <a:r>
              <a:rPr lang="en-US" sz="2100" kern="0" dirty="0">
                <a:solidFill>
                  <a:schemeClr val="accent1"/>
                </a:solidFill>
                <a:latin typeface="Century Gothic" panose="020B0502020202020204" pitchFamily="34" charset="0"/>
              </a:rPr>
              <a:t>Leverage adoption of the NCPT to streamline the NCRT</a:t>
            </a:r>
          </a:p>
          <a:p>
            <a:pPr marL="342900" indent="-342900" defTabSz="914377">
              <a:spcBef>
                <a:spcPct val="30000"/>
              </a:spcBef>
              <a:buClr>
                <a:srgbClr val="000000"/>
              </a:buClr>
              <a:buFont typeface="Arial" panose="020B0604020202020204" pitchFamily="34" charset="0"/>
              <a:buChar char="•"/>
              <a:tabLst>
                <a:tab pos="2400240" algn="l"/>
              </a:tabLst>
              <a:defRPr/>
            </a:pPr>
            <a:endParaRPr lang="en-US" sz="2100" kern="0" dirty="0">
              <a:solidFill>
                <a:schemeClr val="tx2"/>
              </a:solidFill>
              <a:latin typeface="Century Gothic" panose="020B0502020202020204" pitchFamily="34" charset="0"/>
            </a:endParaRPr>
          </a:p>
        </p:txBody>
      </p:sp>
      <p:sp>
        <p:nvSpPr>
          <p:cNvPr id="5" name="TextBox 4">
            <a:extLst>
              <a:ext uri="{FF2B5EF4-FFF2-40B4-BE49-F238E27FC236}">
                <a16:creationId xmlns:a16="http://schemas.microsoft.com/office/drawing/2014/main" id="{F8C25992-D480-4469-B034-E8BBD424B5DF}"/>
              </a:ext>
            </a:extLst>
          </p:cNvPr>
          <p:cNvSpPr txBox="1"/>
          <p:nvPr/>
        </p:nvSpPr>
        <p:spPr>
          <a:xfrm>
            <a:off x="1228257" y="5105917"/>
            <a:ext cx="10548286" cy="1560427"/>
          </a:xfrm>
          <a:prstGeom prst="rect">
            <a:avLst/>
          </a:prstGeom>
          <a:solidFill>
            <a:schemeClr val="accent1">
              <a:lumMod val="20000"/>
              <a:lumOff val="80000"/>
            </a:schemeClr>
          </a:solidFill>
          <a:scene3d>
            <a:camera prst="orthographicFront"/>
            <a:lightRig rig="threePt" dir="t"/>
          </a:scene3d>
          <a:sp3d>
            <a:bevelT w="165100" prst="coolSlant"/>
          </a:sp3d>
        </p:spPr>
        <p:txBody>
          <a:bodyPr wrap="square" rtlCol="0">
            <a:spAutoFit/>
          </a:bodyPr>
          <a:lstStyle/>
          <a:p>
            <a:pPr defTabSz="914377">
              <a:spcBef>
                <a:spcPct val="30000"/>
              </a:spcBef>
              <a:buClr>
                <a:srgbClr val="000000"/>
              </a:buClr>
              <a:tabLst>
                <a:tab pos="2400240" algn="l"/>
              </a:tabLst>
              <a:defRPr/>
            </a:pPr>
            <a:endParaRPr lang="en-US" sz="700" b="1" kern="0" dirty="0">
              <a:solidFill>
                <a:schemeClr val="tx2"/>
              </a:solidFill>
              <a:latin typeface="Century Gothic" panose="020B0502020202020204" pitchFamily="34" charset="0"/>
            </a:endParaRPr>
          </a:p>
          <a:p>
            <a:pPr algn="ctr" defTabSz="914377">
              <a:spcBef>
                <a:spcPct val="30000"/>
              </a:spcBef>
              <a:buClr>
                <a:srgbClr val="000000"/>
              </a:buClr>
              <a:tabLst>
                <a:tab pos="2400240" algn="l"/>
              </a:tabLst>
              <a:defRPr/>
            </a:pPr>
            <a:r>
              <a:rPr lang="en-US" sz="2800" b="1" kern="0" dirty="0">
                <a:solidFill>
                  <a:srgbClr val="002060"/>
                </a:solidFill>
                <a:latin typeface="Century Gothic" panose="020B0502020202020204" pitchFamily="34" charset="0"/>
              </a:rPr>
              <a:t>Download</a:t>
            </a:r>
            <a:r>
              <a:rPr lang="en-US" sz="2800" kern="0" dirty="0">
                <a:solidFill>
                  <a:srgbClr val="002060"/>
                </a:solidFill>
                <a:latin typeface="Century Gothic" panose="020B0502020202020204" pitchFamily="34" charset="0"/>
              </a:rPr>
              <a:t> </a:t>
            </a:r>
          </a:p>
          <a:p>
            <a:pPr algn="ctr" defTabSz="914377">
              <a:spcBef>
                <a:spcPct val="30000"/>
              </a:spcBef>
              <a:buClr>
                <a:srgbClr val="000000"/>
              </a:buClr>
              <a:tabLst>
                <a:tab pos="2400240" algn="l"/>
              </a:tabLst>
              <a:defRPr/>
            </a:pPr>
            <a:r>
              <a:rPr lang="en-US" sz="2000" kern="0" dirty="0">
                <a:latin typeface="Century Gothic" panose="020B0502020202020204" pitchFamily="34" charset="0"/>
                <a:hlinkClick r:id="rId3"/>
              </a:rPr>
              <a:t>V1.1 Nonclinical Common Report Template</a:t>
            </a:r>
            <a:r>
              <a:rPr lang="en-US" sz="2000" kern="0" dirty="0">
                <a:latin typeface="Century Gothic" panose="020B0502020202020204" pitchFamily="34" charset="0"/>
              </a:rPr>
              <a:t> </a:t>
            </a:r>
            <a:r>
              <a:rPr lang="en-US" sz="2000" kern="0" dirty="0">
                <a:solidFill>
                  <a:srgbClr val="002060"/>
                </a:solidFill>
                <a:latin typeface="Century Gothic" panose="020B0502020202020204" pitchFamily="34" charset="0"/>
              </a:rPr>
              <a:t>from the BioCelerate website</a:t>
            </a:r>
          </a:p>
          <a:p>
            <a:pPr defTabSz="914377">
              <a:spcBef>
                <a:spcPct val="30000"/>
              </a:spcBef>
              <a:buClr>
                <a:srgbClr val="000000"/>
              </a:buClr>
              <a:tabLst>
                <a:tab pos="2400240" algn="l"/>
              </a:tabLst>
              <a:defRPr/>
            </a:pPr>
            <a:r>
              <a:rPr lang="en-US" sz="2000" kern="0" dirty="0">
                <a:solidFill>
                  <a:srgbClr val="002060"/>
                </a:solidFill>
                <a:latin typeface="Century Gothic" panose="020B0502020202020204" pitchFamily="34" charset="0"/>
              </a:rPr>
              <a:t> </a:t>
            </a:r>
          </a:p>
        </p:txBody>
      </p:sp>
      <p:sp>
        <p:nvSpPr>
          <p:cNvPr id="4" name="Footer Placeholder 4">
            <a:extLst>
              <a:ext uri="{FF2B5EF4-FFF2-40B4-BE49-F238E27FC236}">
                <a16:creationId xmlns:a16="http://schemas.microsoft.com/office/drawing/2014/main" id="{BB9870C8-6E43-43A6-B371-827EAD1ACB34}"/>
              </a:ext>
            </a:extLst>
          </p:cNvPr>
          <p:cNvSpPr txBox="1">
            <a:spLocks/>
          </p:cNvSpPr>
          <p:nvPr/>
        </p:nvSpPr>
        <p:spPr>
          <a:xfrm>
            <a:off x="9935692" y="7132945"/>
            <a:ext cx="2357908" cy="106055"/>
          </a:xfrm>
          <a:prstGeom prst="rect">
            <a:avLst/>
          </a:prstGeom>
          <a:solidFill>
            <a:schemeClr val="bg1"/>
          </a:solidFill>
        </p:spPr>
        <p:txBody>
          <a:bodyPr wrap="square" lIns="0" tIns="0" rIns="0" bIns="0" anchor="ctr">
            <a:spAutoFit/>
          </a:bodyPr>
          <a:lstStyle>
            <a:lvl1pPr marL="0" marR="0" indent="0" algn="l" defTabSz="966612" rtl="0" eaLnBrk="1" fontAlgn="auto" latinLnBrk="0" hangingPunct="1">
              <a:lnSpc>
                <a:spcPct val="100000"/>
              </a:lnSpc>
              <a:spcBef>
                <a:spcPts val="0"/>
              </a:spcBef>
              <a:spcAft>
                <a:spcPts val="0"/>
              </a:spcAft>
              <a:buClrTx/>
              <a:buSzTx/>
              <a:buFontTx/>
              <a:buNone/>
              <a:tabLst/>
              <a:defRPr sz="900" i="1">
                <a:solidFill>
                  <a:schemeClr val="tx1">
                    <a:lumMod val="50000"/>
                    <a:lumOff val="50000"/>
                  </a:schemeClr>
                </a:solidFill>
                <a:latin typeface="+mn-lt"/>
              </a:defRPr>
            </a:lvl1pPr>
          </a:lstStyle>
          <a:p>
            <a:pPr>
              <a:defRPr/>
            </a:pPr>
            <a:r>
              <a:rPr lang="en-US" sz="689" dirty="0">
                <a:solidFill>
                  <a:prstClr val="black">
                    <a:lumMod val="50000"/>
                    <a:lumOff val="50000"/>
                  </a:prstClr>
                </a:solidFill>
              </a:rPr>
              <a:t>Copyright ©2020 BioCelerate., All rights reserved. </a:t>
            </a:r>
          </a:p>
        </p:txBody>
      </p:sp>
    </p:spTree>
    <p:extLst>
      <p:ext uri="{BB962C8B-B14F-4D97-AF65-F5344CB8AC3E}">
        <p14:creationId xmlns:p14="http://schemas.microsoft.com/office/powerpoint/2010/main" val="487455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065" y="306845"/>
            <a:ext cx="11309279" cy="773853"/>
          </a:xfrm>
        </p:spPr>
        <p:txBody>
          <a:bodyPr/>
          <a:lstStyle/>
          <a:p>
            <a:r>
              <a:rPr lang="en-US" sz="3200" dirty="0">
                <a:solidFill>
                  <a:schemeClr val="bg1"/>
                </a:solidFill>
                <a:latin typeface="Century Gothic" panose="020B0502020202020204" pitchFamily="34" charset="0"/>
              </a:rPr>
              <a:t>Sharing the Results of Initial </a:t>
            </a:r>
            <a:br>
              <a:rPr lang="en-US" sz="3200" dirty="0">
                <a:solidFill>
                  <a:schemeClr val="bg1"/>
                </a:solidFill>
                <a:latin typeface="Century Gothic" panose="020B0502020202020204" pitchFamily="34" charset="0"/>
              </a:rPr>
            </a:br>
            <a:r>
              <a:rPr lang="en-US" sz="3200" dirty="0">
                <a:solidFill>
                  <a:schemeClr val="bg1"/>
                </a:solidFill>
                <a:latin typeface="Century Gothic" panose="020B0502020202020204" pitchFamily="34" charset="0"/>
              </a:rPr>
              <a:t>Impact Assessment</a:t>
            </a:r>
          </a:p>
        </p:txBody>
      </p:sp>
      <p:sp>
        <p:nvSpPr>
          <p:cNvPr id="3" name="Text Placeholder 2"/>
          <p:cNvSpPr>
            <a:spLocks noGrp="1"/>
          </p:cNvSpPr>
          <p:nvPr>
            <p:ph type="body" sz="quarter" idx="11"/>
          </p:nvPr>
        </p:nvSpPr>
        <p:spPr>
          <a:xfrm>
            <a:off x="928916" y="2679363"/>
            <a:ext cx="11353399" cy="4267200"/>
          </a:xfrm>
        </p:spPr>
        <p:txBody>
          <a:bodyPr/>
          <a:lstStyle/>
          <a:p>
            <a:pPr>
              <a:spcAft>
                <a:spcPts val="1200"/>
              </a:spcAft>
            </a:pPr>
            <a:r>
              <a:rPr lang="en-US" sz="2400" b="0" dirty="0">
                <a:solidFill>
                  <a:schemeClr val="accent4"/>
                </a:solidFill>
                <a:latin typeface="Century Gothic" panose="020B0502020202020204" pitchFamily="34" charset="0"/>
              </a:rPr>
              <a:t>&lt;&lt; </a:t>
            </a:r>
            <a:r>
              <a:rPr lang="en-US" sz="2400" b="0" i="1" dirty="0">
                <a:solidFill>
                  <a:schemeClr val="accent4"/>
                </a:solidFill>
                <a:latin typeface="Century Gothic" panose="020B0502020202020204" pitchFamily="34" charset="0"/>
              </a:rPr>
              <a:t>Insert Organization Specific Details </a:t>
            </a:r>
            <a:r>
              <a:rPr lang="en-US" sz="2400" b="0" dirty="0">
                <a:solidFill>
                  <a:schemeClr val="accent4"/>
                </a:solidFill>
                <a:latin typeface="Century Gothic" panose="020B0502020202020204" pitchFamily="34" charset="0"/>
              </a:rPr>
              <a:t>&gt;&gt;</a:t>
            </a:r>
          </a:p>
          <a:p>
            <a:pPr marL="457189" indent="-457189">
              <a:buFont typeface="Wingdings" panose="05000000000000000000" pitchFamily="2" charset="2"/>
              <a:buChar char="v"/>
            </a:pPr>
            <a:r>
              <a:rPr lang="en-US" sz="2800" b="0" dirty="0">
                <a:solidFill>
                  <a:schemeClr val="accent1"/>
                </a:solidFill>
                <a:latin typeface="Century Gothic" panose="020B0502020202020204" pitchFamily="34" charset="0"/>
              </a:rPr>
              <a:t>Share key results of Alignment Conversations, Answers to Impact Questions and Mapping Tool Exercise</a:t>
            </a:r>
          </a:p>
          <a:p>
            <a:pPr marL="457189" indent="-457189">
              <a:buFont typeface="Wingdings" panose="05000000000000000000" pitchFamily="2" charset="2"/>
              <a:buChar char="v"/>
            </a:pPr>
            <a:r>
              <a:rPr lang="en-US" sz="2800" b="0" dirty="0">
                <a:solidFill>
                  <a:schemeClr val="accent1"/>
                </a:solidFill>
                <a:latin typeface="Century Gothic" panose="020B0502020202020204" pitchFamily="34" charset="0"/>
              </a:rPr>
              <a:t>Share downstream impacts of content</a:t>
            </a:r>
            <a:endParaRPr lang="en-US" sz="2800" dirty="0">
              <a:latin typeface="Century Gothic" panose="020B0502020202020204" pitchFamily="34" charset="0"/>
            </a:endParaRPr>
          </a:p>
          <a:p>
            <a:pPr marL="457189" indent="-457189">
              <a:buFont typeface="Wingdings" panose="05000000000000000000" pitchFamily="2" charset="2"/>
              <a:buChar char="v"/>
            </a:pPr>
            <a:r>
              <a:rPr lang="en-US" sz="2800" b="0" dirty="0">
                <a:solidFill>
                  <a:schemeClr val="accent1"/>
                </a:solidFill>
                <a:latin typeface="Century Gothic" panose="020B0502020202020204" pitchFamily="34" charset="0"/>
              </a:rPr>
              <a:t>Propose mitigation for content not aligned with the template</a:t>
            </a:r>
          </a:p>
          <a:p>
            <a:pPr marL="457189" indent="-457189">
              <a:buFont typeface="Wingdings" panose="05000000000000000000" pitchFamily="2" charset="2"/>
              <a:buChar char="v"/>
            </a:pPr>
            <a:r>
              <a:rPr lang="en-US" sz="2800" b="0" dirty="0">
                <a:solidFill>
                  <a:schemeClr val="accent1"/>
                </a:solidFill>
                <a:latin typeface="Century Gothic" panose="020B0502020202020204" pitchFamily="34" charset="0"/>
              </a:rPr>
              <a:t>Propose next steps </a:t>
            </a:r>
          </a:p>
        </p:txBody>
      </p:sp>
      <p:sp>
        <p:nvSpPr>
          <p:cNvPr id="5" name="Rounded Rectangle 4"/>
          <p:cNvSpPr/>
          <p:nvPr/>
        </p:nvSpPr>
        <p:spPr>
          <a:xfrm>
            <a:off x="330602" y="1717592"/>
            <a:ext cx="12458641" cy="370699"/>
          </a:xfrm>
          <a:prstGeom prst="roundRect">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latin typeface="Century Gothic" panose="020B0502020202020204" pitchFamily="34" charset="0"/>
              </a:rPr>
              <a:t>Each Organization to tailor this slide to their specific analysis results</a:t>
            </a:r>
          </a:p>
        </p:txBody>
      </p:sp>
    </p:spTree>
    <p:extLst>
      <p:ext uri="{BB962C8B-B14F-4D97-AF65-F5344CB8AC3E}">
        <p14:creationId xmlns:p14="http://schemas.microsoft.com/office/powerpoint/2010/main" val="4046087458"/>
      </p:ext>
    </p:extLst>
  </p:cSld>
  <p:clrMapOvr>
    <a:masterClrMapping/>
  </p:clrMapOvr>
</p:sld>
</file>

<file path=ppt/theme/theme1.xml><?xml version="1.0" encoding="utf-8"?>
<a:theme xmlns:a="http://schemas.openxmlformats.org/drawingml/2006/main" name="Custom Design">
  <a:themeElements>
    <a:clrScheme name="TransCelerate_2020">
      <a:dk1>
        <a:srgbClr val="000000"/>
      </a:dk1>
      <a:lt1>
        <a:srgbClr val="FFFFFF"/>
      </a:lt1>
      <a:dk2>
        <a:srgbClr val="797979"/>
      </a:dk2>
      <a:lt2>
        <a:srgbClr val="EAEAEA"/>
      </a:lt2>
      <a:accent1>
        <a:srgbClr val="145E99"/>
      </a:accent1>
      <a:accent2>
        <a:srgbClr val="27AAE1"/>
      </a:accent2>
      <a:accent3>
        <a:srgbClr val="F35F1A"/>
      </a:accent3>
      <a:accent4>
        <a:srgbClr val="FA8E23"/>
      </a:accent4>
      <a:accent5>
        <a:srgbClr val="FBB326"/>
      </a:accent5>
      <a:accent6>
        <a:srgbClr val="BD3870"/>
      </a:accent6>
      <a:hlink>
        <a:srgbClr val="27AAE1"/>
      </a:hlink>
      <a:folHlink>
        <a:srgbClr val="145E99"/>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0A870CCCEF1214CA23380A8E8B9E001" ma:contentTypeVersion="8" ma:contentTypeDescription="Create a new document." ma:contentTypeScope="" ma:versionID="8d48bd2adb99ac3cd8d96646314ce6b4">
  <xsd:schema xmlns:xsd="http://www.w3.org/2001/XMLSchema" xmlns:xs="http://www.w3.org/2001/XMLSchema" xmlns:p="http://schemas.microsoft.com/office/2006/metadata/properties" xmlns:ns2="edd8fe04-dd67-4c22-99d0-a9a855a95bd2" xmlns:ns3="b2768a8c-f7f4-48a6-97b1-0cd9a1e13b55" targetNamespace="http://schemas.microsoft.com/office/2006/metadata/properties" ma:root="true" ma:fieldsID="11b2300b7e55040df86ee121f83c56d5" ns2:_="" ns3:_="">
    <xsd:import namespace="edd8fe04-dd67-4c22-99d0-a9a855a95bd2"/>
    <xsd:import namespace="b2768a8c-f7f4-48a6-97b1-0cd9a1e13b5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d8fe04-dd67-4c22-99d0-a9a855a95bd2"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2768a8c-f7f4-48a6-97b1-0cd9a1e13b55" elementFormDefault="qualified">
    <xsd:import namespace="http://schemas.microsoft.com/office/2006/documentManagement/types"/>
    <xsd:import namespace="http://schemas.microsoft.com/office/infopath/2007/PartnerControls"/>
    <xsd:element name="SharedWithUsers" ma:index="12"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4A5EC2-0ABF-421F-8A89-D72BAEB3A39B}">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A2E7845-201F-4B1C-A99C-CB639B73F83F}">
  <ds:schemaRefs>
    <ds:schemaRef ds:uri="http://schemas.microsoft.com/sharepoint/v3/contenttype/forms"/>
  </ds:schemaRefs>
</ds:datastoreItem>
</file>

<file path=customXml/itemProps3.xml><?xml version="1.0" encoding="utf-8"?>
<ds:datastoreItem xmlns:ds="http://schemas.openxmlformats.org/officeDocument/2006/customXml" ds:itemID="{DC18CBF7-4E71-4DE8-8BA2-3C8559291B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d8fe04-dd67-4c22-99d0-a9a855a95bd2"/>
    <ds:schemaRef ds:uri="b2768a8c-f7f4-48a6-97b1-0cd9a1e13b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TotalTime>
  <Words>839</Words>
  <Application>Microsoft Office PowerPoint</Application>
  <PresentationFormat>Custom</PresentationFormat>
  <Paragraphs>103</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Custom Design</vt:lpstr>
      <vt:lpstr>Approaches to Implementing the  Nonclinical Common Templates  in Your Organization </vt:lpstr>
      <vt:lpstr>What can the Templates  Offer Organizations?</vt:lpstr>
      <vt:lpstr>Guiding Principles for  Implementation</vt:lpstr>
      <vt:lpstr>Guiding Principles for  Implementation</vt:lpstr>
      <vt:lpstr>Your Organization’s Route  to Template Adoption </vt:lpstr>
      <vt:lpstr>Assessing the Impact:  Practical Considerations </vt:lpstr>
      <vt:lpstr>Assessing the Impact:  Using the Mapping Tool to assist in highlighting  impacts and risks of adopting the NCPT </vt:lpstr>
      <vt:lpstr>Assessing the Impact: Report Template (NCRT) </vt:lpstr>
      <vt:lpstr>Sharing the Results of Initial  Impact Assessment</vt:lpstr>
      <vt:lpstr>Thank You for more information visit www.biocelerate.org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the cover page for this template</dc:title>
  <dc:creator>Michele Dunleavy</dc:creator>
  <cp:lastModifiedBy>Michele Dunleavy</cp:lastModifiedBy>
  <cp:revision>3</cp:revision>
  <cp:lastPrinted>1900-01-01T08:00:00Z</cp:lastPrinted>
  <dcterms:created xsi:type="dcterms:W3CDTF">1900-01-01T08:00:00Z</dcterms:created>
  <dcterms:modified xsi:type="dcterms:W3CDTF">2022-02-15T14:31:20Z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0x010100B0A870CCCEF1214CA23380A8E8B9E001</vt:lpwstr>
  </property>
</Properties>
</file>